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67" r:id="rId4"/>
    <p:sldId id="259" r:id="rId5"/>
    <p:sldId id="266" r:id="rId6"/>
    <p:sldId id="268" r:id="rId7"/>
    <p:sldId id="260" r:id="rId8"/>
    <p:sldId id="265" r:id="rId9"/>
    <p:sldId id="269" r:id="rId10"/>
    <p:sldId id="261" r:id="rId11"/>
    <p:sldId id="276" r:id="rId12"/>
    <p:sldId id="275" r:id="rId13"/>
    <p:sldId id="277" r:id="rId14"/>
    <p:sldId id="279" r:id="rId15"/>
    <p:sldId id="280" r:id="rId16"/>
    <p:sldId id="281" r:id="rId17"/>
    <p:sldId id="282" r:id="rId18"/>
    <p:sldId id="283" r:id="rId19"/>
    <p:sldId id="284" r:id="rId20"/>
    <p:sldId id="285" r:id="rId21"/>
    <p:sldId id="286"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10" r:id="rId44"/>
    <p:sldId id="311" r:id="rId45"/>
    <p:sldId id="309" r:id="rId46"/>
    <p:sldId id="312" r:id="rId47"/>
    <p:sldId id="314" r:id="rId48"/>
    <p:sldId id="313" r:id="rId49"/>
    <p:sldId id="315" r:id="rId50"/>
    <p:sldId id="316" r:id="rId51"/>
    <p:sldId id="317" r:id="rId52"/>
    <p:sldId id="318" r:id="rId53"/>
    <p:sldId id="319" r:id="rId54"/>
    <p:sldId id="320" r:id="rId55"/>
    <p:sldId id="321" r:id="rId56"/>
    <p:sldId id="322" r:id="rId57"/>
    <p:sldId id="323" r:id="rId58"/>
    <p:sldId id="324" r:id="rId59"/>
    <p:sldId id="325" r:id="rId60"/>
    <p:sldId id="326" r:id="rId61"/>
    <p:sldId id="327" r:id="rId62"/>
    <p:sldId id="328" r:id="rId63"/>
    <p:sldId id="329" r:id="rId64"/>
    <p:sldId id="330" r:id="rId65"/>
    <p:sldId id="331" r:id="rId66"/>
    <p:sldId id="332" r:id="rId67"/>
    <p:sldId id="333" r:id="rId68"/>
    <p:sldId id="270" r:id="rId69"/>
    <p:sldId id="271" r:id="rId70"/>
    <p:sldId id="272" r:id="rId71"/>
    <p:sldId id="274" r:id="rId72"/>
    <p:sldId id="273"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601"/>
    <a:srgbClr val="CBE896"/>
    <a:srgbClr val="D5C9DF"/>
    <a:srgbClr val="CCD7E4"/>
    <a:srgbClr val="CEEAF7"/>
    <a:srgbClr val="DCB8CB"/>
    <a:srgbClr val="C4CDDA"/>
    <a:srgbClr val="828A95"/>
    <a:srgbClr val="BFCBC2"/>
    <a:srgbClr val="F9FB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4660"/>
  </p:normalViewPr>
  <p:slideViewPr>
    <p:cSldViewPr snapToGrid="0">
      <p:cViewPr>
        <p:scale>
          <a:sx n="25" d="100"/>
          <a:sy n="25" d="100"/>
        </p:scale>
        <p:origin x="3924" y="1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872B-A83C-44D7-BB66-81DC98E55D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A5039D0-28C7-452D-A4FC-54A5B066B8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92123FA-7045-4005-BD44-517249B872EF}"/>
              </a:ext>
            </a:extLst>
          </p:cNvPr>
          <p:cNvSpPr>
            <a:spLocks noGrp="1"/>
          </p:cNvSpPr>
          <p:nvPr>
            <p:ph type="dt" sz="half" idx="10"/>
          </p:nvPr>
        </p:nvSpPr>
        <p:spPr/>
        <p:txBody>
          <a:bodyPr/>
          <a:lstStyle/>
          <a:p>
            <a:fld id="{35EAD42D-96AC-4984-95E1-D642714782A7}" type="datetimeFigureOut">
              <a:rPr lang="en-IN" smtClean="0"/>
              <a:t>14-05-2023</a:t>
            </a:fld>
            <a:endParaRPr lang="en-IN"/>
          </a:p>
        </p:txBody>
      </p:sp>
      <p:sp>
        <p:nvSpPr>
          <p:cNvPr id="5" name="Footer Placeholder 4">
            <a:extLst>
              <a:ext uri="{FF2B5EF4-FFF2-40B4-BE49-F238E27FC236}">
                <a16:creationId xmlns:a16="http://schemas.microsoft.com/office/drawing/2014/main" id="{4DA100B2-5417-4789-853F-D221B80FC8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E95C6F-785C-43BB-9C58-1864B3F2C69E}"/>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44987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625D-A2DB-47B8-925B-D1EE9DE4593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9928D8-3C4D-4D93-BAEF-87302D1DBD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938993-D5A1-4359-B598-0E41B5630694}"/>
              </a:ext>
            </a:extLst>
          </p:cNvPr>
          <p:cNvSpPr>
            <a:spLocks noGrp="1"/>
          </p:cNvSpPr>
          <p:nvPr>
            <p:ph type="dt" sz="half" idx="10"/>
          </p:nvPr>
        </p:nvSpPr>
        <p:spPr/>
        <p:txBody>
          <a:bodyPr/>
          <a:lstStyle/>
          <a:p>
            <a:fld id="{35EAD42D-96AC-4984-95E1-D642714782A7}" type="datetimeFigureOut">
              <a:rPr lang="en-IN" smtClean="0"/>
              <a:t>14-05-2023</a:t>
            </a:fld>
            <a:endParaRPr lang="en-IN"/>
          </a:p>
        </p:txBody>
      </p:sp>
      <p:sp>
        <p:nvSpPr>
          <p:cNvPr id="5" name="Footer Placeholder 4">
            <a:extLst>
              <a:ext uri="{FF2B5EF4-FFF2-40B4-BE49-F238E27FC236}">
                <a16:creationId xmlns:a16="http://schemas.microsoft.com/office/drawing/2014/main" id="{CB08B099-90E3-4B5E-A021-7BAEF156F7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5AE99C-8125-4278-AE39-A11BF1A1E542}"/>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3693768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0207C9-A2D8-4860-9726-C9D0710972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F0084B-871C-4020-B820-225F9E444A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0CB0FB-1722-492B-A792-3A84B1D68D3D}"/>
              </a:ext>
            </a:extLst>
          </p:cNvPr>
          <p:cNvSpPr>
            <a:spLocks noGrp="1"/>
          </p:cNvSpPr>
          <p:nvPr>
            <p:ph type="dt" sz="half" idx="10"/>
          </p:nvPr>
        </p:nvSpPr>
        <p:spPr/>
        <p:txBody>
          <a:bodyPr/>
          <a:lstStyle/>
          <a:p>
            <a:fld id="{35EAD42D-96AC-4984-95E1-D642714782A7}" type="datetimeFigureOut">
              <a:rPr lang="en-IN" smtClean="0"/>
              <a:t>14-05-2023</a:t>
            </a:fld>
            <a:endParaRPr lang="en-IN"/>
          </a:p>
        </p:txBody>
      </p:sp>
      <p:sp>
        <p:nvSpPr>
          <p:cNvPr id="5" name="Footer Placeholder 4">
            <a:extLst>
              <a:ext uri="{FF2B5EF4-FFF2-40B4-BE49-F238E27FC236}">
                <a16:creationId xmlns:a16="http://schemas.microsoft.com/office/drawing/2014/main" id="{8BC74B4A-60B3-4A76-8650-1D24C8AB5A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B8CA41-CC02-4E00-A465-8205C47211F4}"/>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1438730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5C57-6447-4EC6-87EA-CB8FD9C970B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F80A4B-0D02-493C-A197-C69A06124D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EFC0E6-BDE4-44CB-B34A-BA4689D7EE07}"/>
              </a:ext>
            </a:extLst>
          </p:cNvPr>
          <p:cNvSpPr>
            <a:spLocks noGrp="1"/>
          </p:cNvSpPr>
          <p:nvPr>
            <p:ph type="dt" sz="half" idx="10"/>
          </p:nvPr>
        </p:nvSpPr>
        <p:spPr/>
        <p:txBody>
          <a:bodyPr/>
          <a:lstStyle/>
          <a:p>
            <a:fld id="{35EAD42D-96AC-4984-95E1-D642714782A7}" type="datetimeFigureOut">
              <a:rPr lang="en-IN" smtClean="0"/>
              <a:t>14-05-2023</a:t>
            </a:fld>
            <a:endParaRPr lang="en-IN"/>
          </a:p>
        </p:txBody>
      </p:sp>
      <p:sp>
        <p:nvSpPr>
          <p:cNvPr id="5" name="Footer Placeholder 4">
            <a:extLst>
              <a:ext uri="{FF2B5EF4-FFF2-40B4-BE49-F238E27FC236}">
                <a16:creationId xmlns:a16="http://schemas.microsoft.com/office/drawing/2014/main" id="{CA07EA67-B300-4584-8E39-4D23F8CEB7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00E7FD-F7D6-4313-82F0-D9FD8BF45FA5}"/>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1975710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BC8F1-8287-4B54-A0B0-F4884A7AEB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EA29A4D-1E51-4D28-A82A-C9EBA7C8A0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ADCE3C-B7B0-4BE6-B6FF-4FC9ABE711D8}"/>
              </a:ext>
            </a:extLst>
          </p:cNvPr>
          <p:cNvSpPr>
            <a:spLocks noGrp="1"/>
          </p:cNvSpPr>
          <p:nvPr>
            <p:ph type="dt" sz="half" idx="10"/>
          </p:nvPr>
        </p:nvSpPr>
        <p:spPr/>
        <p:txBody>
          <a:bodyPr/>
          <a:lstStyle/>
          <a:p>
            <a:fld id="{35EAD42D-96AC-4984-95E1-D642714782A7}" type="datetimeFigureOut">
              <a:rPr lang="en-IN" smtClean="0"/>
              <a:t>14-05-2023</a:t>
            </a:fld>
            <a:endParaRPr lang="en-IN"/>
          </a:p>
        </p:txBody>
      </p:sp>
      <p:sp>
        <p:nvSpPr>
          <p:cNvPr id="5" name="Footer Placeholder 4">
            <a:extLst>
              <a:ext uri="{FF2B5EF4-FFF2-40B4-BE49-F238E27FC236}">
                <a16:creationId xmlns:a16="http://schemas.microsoft.com/office/drawing/2014/main" id="{2B3B507F-53A9-473E-9196-8135C626B2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E495BC-5A71-4D0C-ADCA-EA4094AB3CC6}"/>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2039959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2AA86-8567-4A99-9849-59BAB991D4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2886598-F2DB-449C-B9C6-E05FD8F48A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2CA503E-F273-49B7-A56B-92F010DCC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E031A85-8471-454F-8DCC-480C9F034552}"/>
              </a:ext>
            </a:extLst>
          </p:cNvPr>
          <p:cNvSpPr>
            <a:spLocks noGrp="1"/>
          </p:cNvSpPr>
          <p:nvPr>
            <p:ph type="dt" sz="half" idx="10"/>
          </p:nvPr>
        </p:nvSpPr>
        <p:spPr/>
        <p:txBody>
          <a:bodyPr/>
          <a:lstStyle/>
          <a:p>
            <a:fld id="{35EAD42D-96AC-4984-95E1-D642714782A7}" type="datetimeFigureOut">
              <a:rPr lang="en-IN" smtClean="0"/>
              <a:t>14-05-2023</a:t>
            </a:fld>
            <a:endParaRPr lang="en-IN"/>
          </a:p>
        </p:txBody>
      </p:sp>
      <p:sp>
        <p:nvSpPr>
          <p:cNvPr id="6" name="Footer Placeholder 5">
            <a:extLst>
              <a:ext uri="{FF2B5EF4-FFF2-40B4-BE49-F238E27FC236}">
                <a16:creationId xmlns:a16="http://schemas.microsoft.com/office/drawing/2014/main" id="{227E8F02-EF80-430D-AA19-4D679BDD68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111F00-B6B2-48F3-8964-DEE630A67F73}"/>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2767514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60E0D-F3AF-4AC2-A36C-8D506A4F8B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4F8E2B-BD79-4579-BDD5-33BBA581FA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B1492-93C4-46CA-BDF3-5A56E1B48E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6507F1-F5DF-4AC8-9644-2669695AF1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FF5043-BC6A-4EC9-BCE8-7CC1FF5011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A8C592-A0C0-4F81-9C4C-356FFA15E980}"/>
              </a:ext>
            </a:extLst>
          </p:cNvPr>
          <p:cNvSpPr>
            <a:spLocks noGrp="1"/>
          </p:cNvSpPr>
          <p:nvPr>
            <p:ph type="dt" sz="half" idx="10"/>
          </p:nvPr>
        </p:nvSpPr>
        <p:spPr/>
        <p:txBody>
          <a:bodyPr/>
          <a:lstStyle/>
          <a:p>
            <a:fld id="{35EAD42D-96AC-4984-95E1-D642714782A7}" type="datetimeFigureOut">
              <a:rPr lang="en-IN" smtClean="0"/>
              <a:t>14-05-2023</a:t>
            </a:fld>
            <a:endParaRPr lang="en-IN"/>
          </a:p>
        </p:txBody>
      </p:sp>
      <p:sp>
        <p:nvSpPr>
          <p:cNvPr id="8" name="Footer Placeholder 7">
            <a:extLst>
              <a:ext uri="{FF2B5EF4-FFF2-40B4-BE49-F238E27FC236}">
                <a16:creationId xmlns:a16="http://schemas.microsoft.com/office/drawing/2014/main" id="{DD5EA731-D0BC-4CC8-81DD-69EF7B6B734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AD6F0EB-7A5C-4DBF-8B03-FE3F9D0C4552}"/>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381862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2EA6C-142C-4A5C-A3E0-6F18F076236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D4BA197-1F7A-4ECF-90EE-BB6E86FF9EA5}"/>
              </a:ext>
            </a:extLst>
          </p:cNvPr>
          <p:cNvSpPr>
            <a:spLocks noGrp="1"/>
          </p:cNvSpPr>
          <p:nvPr>
            <p:ph type="dt" sz="half" idx="10"/>
          </p:nvPr>
        </p:nvSpPr>
        <p:spPr/>
        <p:txBody>
          <a:bodyPr/>
          <a:lstStyle/>
          <a:p>
            <a:fld id="{35EAD42D-96AC-4984-95E1-D642714782A7}" type="datetimeFigureOut">
              <a:rPr lang="en-IN" smtClean="0"/>
              <a:t>14-05-2023</a:t>
            </a:fld>
            <a:endParaRPr lang="en-IN"/>
          </a:p>
        </p:txBody>
      </p:sp>
      <p:sp>
        <p:nvSpPr>
          <p:cNvPr id="4" name="Footer Placeholder 3">
            <a:extLst>
              <a:ext uri="{FF2B5EF4-FFF2-40B4-BE49-F238E27FC236}">
                <a16:creationId xmlns:a16="http://schemas.microsoft.com/office/drawing/2014/main" id="{E5F987D7-5647-4793-8AE9-D72DE60282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E326D4-74EE-49DE-97F6-7021D8D11033}"/>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2995615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7DEDA4-1A5F-4CCC-BF71-AD2D98E8CD24}"/>
              </a:ext>
            </a:extLst>
          </p:cNvPr>
          <p:cNvSpPr>
            <a:spLocks noGrp="1"/>
          </p:cNvSpPr>
          <p:nvPr>
            <p:ph type="dt" sz="half" idx="10"/>
          </p:nvPr>
        </p:nvSpPr>
        <p:spPr/>
        <p:txBody>
          <a:bodyPr/>
          <a:lstStyle/>
          <a:p>
            <a:fld id="{35EAD42D-96AC-4984-95E1-D642714782A7}" type="datetimeFigureOut">
              <a:rPr lang="en-IN" smtClean="0"/>
              <a:t>14-05-2023</a:t>
            </a:fld>
            <a:endParaRPr lang="en-IN"/>
          </a:p>
        </p:txBody>
      </p:sp>
      <p:sp>
        <p:nvSpPr>
          <p:cNvPr id="3" name="Footer Placeholder 2">
            <a:extLst>
              <a:ext uri="{FF2B5EF4-FFF2-40B4-BE49-F238E27FC236}">
                <a16:creationId xmlns:a16="http://schemas.microsoft.com/office/drawing/2014/main" id="{A7C202C8-2E9E-4B1D-AF58-D1615BA7D7E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E2A130C-1B85-4A7B-A122-C5A286C84EB7}"/>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3211048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EDFC-6878-4B62-9D85-9324AC13F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143359E-BDB0-45DF-9320-F23BA56004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A337378-7E5D-4AA2-8A0E-64DF12C0A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DA17D1-2A6E-4EC5-A53E-599F855E117C}"/>
              </a:ext>
            </a:extLst>
          </p:cNvPr>
          <p:cNvSpPr>
            <a:spLocks noGrp="1"/>
          </p:cNvSpPr>
          <p:nvPr>
            <p:ph type="dt" sz="half" idx="10"/>
          </p:nvPr>
        </p:nvSpPr>
        <p:spPr/>
        <p:txBody>
          <a:bodyPr/>
          <a:lstStyle/>
          <a:p>
            <a:fld id="{35EAD42D-96AC-4984-95E1-D642714782A7}" type="datetimeFigureOut">
              <a:rPr lang="en-IN" smtClean="0"/>
              <a:t>14-05-2023</a:t>
            </a:fld>
            <a:endParaRPr lang="en-IN"/>
          </a:p>
        </p:txBody>
      </p:sp>
      <p:sp>
        <p:nvSpPr>
          <p:cNvPr id="6" name="Footer Placeholder 5">
            <a:extLst>
              <a:ext uri="{FF2B5EF4-FFF2-40B4-BE49-F238E27FC236}">
                <a16:creationId xmlns:a16="http://schemas.microsoft.com/office/drawing/2014/main" id="{FFB3FA48-1BC3-46FD-8726-91881D869C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E0A289-670F-43FA-BD14-D3E43A38C2F7}"/>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158902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E35CF-7CBE-4D46-919D-3AB5CF6392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58B5879-357A-4FC5-967D-68C488D82D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69D279C-2515-4E23-ADD7-8E0A5E353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8A1008-CC0A-4D8F-96F5-12D949001019}"/>
              </a:ext>
            </a:extLst>
          </p:cNvPr>
          <p:cNvSpPr>
            <a:spLocks noGrp="1"/>
          </p:cNvSpPr>
          <p:nvPr>
            <p:ph type="dt" sz="half" idx="10"/>
          </p:nvPr>
        </p:nvSpPr>
        <p:spPr/>
        <p:txBody>
          <a:bodyPr/>
          <a:lstStyle/>
          <a:p>
            <a:fld id="{35EAD42D-96AC-4984-95E1-D642714782A7}" type="datetimeFigureOut">
              <a:rPr lang="en-IN" smtClean="0"/>
              <a:t>14-05-2023</a:t>
            </a:fld>
            <a:endParaRPr lang="en-IN"/>
          </a:p>
        </p:txBody>
      </p:sp>
      <p:sp>
        <p:nvSpPr>
          <p:cNvPr id="6" name="Footer Placeholder 5">
            <a:extLst>
              <a:ext uri="{FF2B5EF4-FFF2-40B4-BE49-F238E27FC236}">
                <a16:creationId xmlns:a16="http://schemas.microsoft.com/office/drawing/2014/main" id="{D7B86388-6221-4892-A71E-B0C9527258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980843-A2EC-48D4-9386-03B25642E07C}"/>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3858022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C4C469-11B1-4878-9E4F-731B1F5BF3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E202D26-7C5C-45F0-98BB-59CF1E02D4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33069F-2AEE-47B5-A51E-825817D67E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AD42D-96AC-4984-95E1-D642714782A7}" type="datetimeFigureOut">
              <a:rPr lang="en-IN" smtClean="0"/>
              <a:t>14-05-2023</a:t>
            </a:fld>
            <a:endParaRPr lang="en-IN"/>
          </a:p>
        </p:txBody>
      </p:sp>
      <p:sp>
        <p:nvSpPr>
          <p:cNvPr id="5" name="Footer Placeholder 4">
            <a:extLst>
              <a:ext uri="{FF2B5EF4-FFF2-40B4-BE49-F238E27FC236}">
                <a16:creationId xmlns:a16="http://schemas.microsoft.com/office/drawing/2014/main" id="{FDC14E81-80CF-4C64-AF86-891A15D20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8C042F4-4520-468A-B17E-F1591D0127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317B0E-C4AE-4AFA-96C1-4D0AD50908BC}" type="slidenum">
              <a:rPr lang="en-IN" smtClean="0"/>
              <a:t>‹#›</a:t>
            </a:fld>
            <a:endParaRPr lang="en-IN"/>
          </a:p>
        </p:txBody>
      </p:sp>
    </p:spTree>
    <p:extLst>
      <p:ext uri="{BB962C8B-B14F-4D97-AF65-F5344CB8AC3E}">
        <p14:creationId xmlns:p14="http://schemas.microsoft.com/office/powerpoint/2010/main" val="508086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8.png"/></Relationships>
</file>

<file path=ppt/slides/_rels/slide5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8.png"/></Relationships>
</file>

<file path=ppt/slides/_rels/slide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8.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728F89-00C6-478C-A353-8B8D3319EEB3}"/>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C129BCF8-6FC0-4D73-B8B5-45F9F04B43CA}"/>
              </a:ext>
            </a:extLst>
          </p:cNvPr>
          <p:cNvSpPr txBox="1"/>
          <p:nvPr/>
        </p:nvSpPr>
        <p:spPr>
          <a:xfrm>
            <a:off x="3512091" y="-2212385"/>
            <a:ext cx="4765183" cy="1569660"/>
          </a:xfrm>
          <a:prstGeom prst="rect">
            <a:avLst/>
          </a:prstGeom>
          <a:no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9600" dirty="0">
                <a:solidFill>
                  <a:schemeClr val="bg1"/>
                </a:solidFill>
                <a:latin typeface="Coolvetica Rg" panose="020B0603030602020004" pitchFamily="34" charset="0"/>
              </a:rPr>
              <a:t>eat</a:t>
            </a:r>
            <a:r>
              <a:rPr lang="en-US" sz="9600" dirty="0">
                <a:solidFill>
                  <a:srgbClr val="FFFF00"/>
                </a:solidFill>
                <a:latin typeface="Coolvetica Rg" panose="020B0603030602020004" pitchFamily="34" charset="0"/>
              </a:rPr>
              <a:t>ables</a:t>
            </a:r>
          </a:p>
        </p:txBody>
      </p:sp>
      <p:sp>
        <p:nvSpPr>
          <p:cNvPr id="5" name="TextBox 4">
            <a:extLst>
              <a:ext uri="{FF2B5EF4-FFF2-40B4-BE49-F238E27FC236}">
                <a16:creationId xmlns:a16="http://schemas.microsoft.com/office/drawing/2014/main" id="{52702A70-8AB0-454D-8857-B4EAE40BEFEB}"/>
              </a:ext>
            </a:extLst>
          </p:cNvPr>
          <p:cNvSpPr txBox="1"/>
          <p:nvPr/>
        </p:nvSpPr>
        <p:spPr>
          <a:xfrm>
            <a:off x="13350719" y="4800784"/>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grpSp>
        <p:nvGrpSpPr>
          <p:cNvPr id="6" name="Group 5">
            <a:extLst>
              <a:ext uri="{FF2B5EF4-FFF2-40B4-BE49-F238E27FC236}">
                <a16:creationId xmlns:a16="http://schemas.microsoft.com/office/drawing/2014/main" id="{FB44B9D6-8C75-416A-B7EE-86CDD1889BFE}"/>
              </a:ext>
            </a:extLst>
          </p:cNvPr>
          <p:cNvGrpSpPr/>
          <p:nvPr/>
        </p:nvGrpSpPr>
        <p:grpSpPr>
          <a:xfrm>
            <a:off x="-3088440" y="0"/>
            <a:ext cx="15280440" cy="8161734"/>
            <a:chOff x="-532088" y="-773215"/>
            <a:chExt cx="15280440" cy="8161734"/>
          </a:xfrm>
        </p:grpSpPr>
        <p:grpSp>
          <p:nvGrpSpPr>
            <p:cNvPr id="7" name="Group 6">
              <a:extLst>
                <a:ext uri="{FF2B5EF4-FFF2-40B4-BE49-F238E27FC236}">
                  <a16:creationId xmlns:a16="http://schemas.microsoft.com/office/drawing/2014/main" id="{CECF9A3D-FB22-4B06-A963-13E6CB85BBDB}"/>
                </a:ext>
              </a:extLst>
            </p:cNvPr>
            <p:cNvGrpSpPr/>
            <p:nvPr/>
          </p:nvGrpSpPr>
          <p:grpSpPr>
            <a:xfrm>
              <a:off x="3107367" y="-718001"/>
              <a:ext cx="4332681" cy="8106520"/>
              <a:chOff x="3774253" y="-742359"/>
              <a:chExt cx="4332681" cy="8106520"/>
            </a:xfrm>
            <a:noFill/>
          </p:grpSpPr>
          <p:sp>
            <p:nvSpPr>
              <p:cNvPr id="44" name="TextBox 43">
                <a:extLst>
                  <a:ext uri="{FF2B5EF4-FFF2-40B4-BE49-F238E27FC236}">
                    <a16:creationId xmlns:a16="http://schemas.microsoft.com/office/drawing/2014/main" id="{EA1EB489-D631-42E1-9876-5DEF265A1B6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2BE2912C-D269-4A95-9FEB-F98E5BB8AD8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47960D82-E1CF-485F-9195-822F0120305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3EA7EFED-E0A6-47D8-9FA6-6D465A1D4AC7}"/>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43509E6D-81F4-411B-A7F7-9B1F319B333F}"/>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DAF556B3-787D-44CF-8A5D-A636D126D21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8DAC2946-1292-40B2-A449-9ECFE2F6B72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E18B5E7A-805C-47A2-A050-A333C658A8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9271DEAA-A954-4AA1-BE18-96B72D16638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23396EE9-80EF-4FC5-AD1D-AB929C4811D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79CAEBCA-0F14-4248-B9E9-D3E150BA9A4D}"/>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8" name="Group 7">
              <a:extLst>
                <a:ext uri="{FF2B5EF4-FFF2-40B4-BE49-F238E27FC236}">
                  <a16:creationId xmlns:a16="http://schemas.microsoft.com/office/drawing/2014/main" id="{E65E244A-415B-4A87-B757-18D4811926D7}"/>
                </a:ext>
              </a:extLst>
            </p:cNvPr>
            <p:cNvGrpSpPr/>
            <p:nvPr/>
          </p:nvGrpSpPr>
          <p:grpSpPr>
            <a:xfrm>
              <a:off x="-532088" y="-718001"/>
              <a:ext cx="4332681" cy="8106520"/>
              <a:chOff x="3774253" y="-742359"/>
              <a:chExt cx="4332681" cy="8106520"/>
            </a:xfrm>
            <a:noFill/>
          </p:grpSpPr>
          <p:sp>
            <p:nvSpPr>
              <p:cNvPr id="33" name="TextBox 32">
                <a:extLst>
                  <a:ext uri="{FF2B5EF4-FFF2-40B4-BE49-F238E27FC236}">
                    <a16:creationId xmlns:a16="http://schemas.microsoft.com/office/drawing/2014/main" id="{E2F84AA0-31E7-40CE-AA8F-7F8C671FE34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4" name="TextBox 33">
                <a:extLst>
                  <a:ext uri="{FF2B5EF4-FFF2-40B4-BE49-F238E27FC236}">
                    <a16:creationId xmlns:a16="http://schemas.microsoft.com/office/drawing/2014/main" id="{1ECE169B-865D-403E-9C6F-7776C968408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5" name="TextBox 34">
                <a:extLst>
                  <a:ext uri="{FF2B5EF4-FFF2-40B4-BE49-F238E27FC236}">
                    <a16:creationId xmlns:a16="http://schemas.microsoft.com/office/drawing/2014/main" id="{820C93D7-9F33-4464-9680-5EF394A05B6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6" name="TextBox 35">
                <a:extLst>
                  <a:ext uri="{FF2B5EF4-FFF2-40B4-BE49-F238E27FC236}">
                    <a16:creationId xmlns:a16="http://schemas.microsoft.com/office/drawing/2014/main" id="{B4904317-8653-4B0F-ABAD-5B699567ED1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7" name="TextBox 36">
                <a:extLst>
                  <a:ext uri="{FF2B5EF4-FFF2-40B4-BE49-F238E27FC236}">
                    <a16:creationId xmlns:a16="http://schemas.microsoft.com/office/drawing/2014/main" id="{5839BA66-E8B6-40B6-85DF-A22C45EC8E9F}"/>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8" name="TextBox 37">
                <a:extLst>
                  <a:ext uri="{FF2B5EF4-FFF2-40B4-BE49-F238E27FC236}">
                    <a16:creationId xmlns:a16="http://schemas.microsoft.com/office/drawing/2014/main" id="{BDB93027-6890-4573-BE62-2DADEA48336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9" name="TextBox 38">
                <a:extLst>
                  <a:ext uri="{FF2B5EF4-FFF2-40B4-BE49-F238E27FC236}">
                    <a16:creationId xmlns:a16="http://schemas.microsoft.com/office/drawing/2014/main" id="{447DB95D-8762-43F1-A117-830201E5275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0" name="TextBox 39">
                <a:extLst>
                  <a:ext uri="{FF2B5EF4-FFF2-40B4-BE49-F238E27FC236}">
                    <a16:creationId xmlns:a16="http://schemas.microsoft.com/office/drawing/2014/main" id="{9BF7AAF5-8AB7-4954-B416-6758D21C6B4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1" name="TextBox 40">
                <a:extLst>
                  <a:ext uri="{FF2B5EF4-FFF2-40B4-BE49-F238E27FC236}">
                    <a16:creationId xmlns:a16="http://schemas.microsoft.com/office/drawing/2014/main" id="{43D7CAD5-9F13-4996-9A40-D96017FC877E}"/>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2" name="TextBox 41">
                <a:extLst>
                  <a:ext uri="{FF2B5EF4-FFF2-40B4-BE49-F238E27FC236}">
                    <a16:creationId xmlns:a16="http://schemas.microsoft.com/office/drawing/2014/main" id="{0F312206-8E84-41DE-BEBE-7FD6BDB1231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83418E5C-D440-486D-9D97-E4CCF32CDF53}"/>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 name="Group 8">
              <a:extLst>
                <a:ext uri="{FF2B5EF4-FFF2-40B4-BE49-F238E27FC236}">
                  <a16:creationId xmlns:a16="http://schemas.microsoft.com/office/drawing/2014/main" id="{3759D510-1877-4B0C-8CB9-F44E7F44E71A}"/>
                </a:ext>
              </a:extLst>
            </p:cNvPr>
            <p:cNvGrpSpPr/>
            <p:nvPr/>
          </p:nvGrpSpPr>
          <p:grpSpPr>
            <a:xfrm>
              <a:off x="6782266" y="-773215"/>
              <a:ext cx="4332681" cy="8106520"/>
              <a:chOff x="3774253" y="-742359"/>
              <a:chExt cx="4332681" cy="8106520"/>
            </a:xfrm>
            <a:noFill/>
          </p:grpSpPr>
          <p:sp>
            <p:nvSpPr>
              <p:cNvPr id="22" name="TextBox 21">
                <a:extLst>
                  <a:ext uri="{FF2B5EF4-FFF2-40B4-BE49-F238E27FC236}">
                    <a16:creationId xmlns:a16="http://schemas.microsoft.com/office/drawing/2014/main" id="{999FD385-F54B-4EE2-9848-9EC12B7365C2}"/>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3" name="TextBox 22">
                <a:extLst>
                  <a:ext uri="{FF2B5EF4-FFF2-40B4-BE49-F238E27FC236}">
                    <a16:creationId xmlns:a16="http://schemas.microsoft.com/office/drawing/2014/main" id="{FA11AF88-F244-4CD1-9AF4-BEB8854EBB89}"/>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4" name="TextBox 23">
                <a:extLst>
                  <a:ext uri="{FF2B5EF4-FFF2-40B4-BE49-F238E27FC236}">
                    <a16:creationId xmlns:a16="http://schemas.microsoft.com/office/drawing/2014/main" id="{5C0DEF7C-7FB2-4C8F-AB0C-1CD9AD1351D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5" name="TextBox 24">
                <a:extLst>
                  <a:ext uri="{FF2B5EF4-FFF2-40B4-BE49-F238E27FC236}">
                    <a16:creationId xmlns:a16="http://schemas.microsoft.com/office/drawing/2014/main" id="{D0AF049D-E97A-430E-B40C-9C9D4746BA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6" name="TextBox 25">
                <a:extLst>
                  <a:ext uri="{FF2B5EF4-FFF2-40B4-BE49-F238E27FC236}">
                    <a16:creationId xmlns:a16="http://schemas.microsoft.com/office/drawing/2014/main" id="{0D57ACE0-8799-4253-8C2C-8D8C3F6B050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7" name="TextBox 26">
                <a:extLst>
                  <a:ext uri="{FF2B5EF4-FFF2-40B4-BE49-F238E27FC236}">
                    <a16:creationId xmlns:a16="http://schemas.microsoft.com/office/drawing/2014/main" id="{7807B1DF-9614-4F37-BA32-7FFFC185C99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8" name="TextBox 27">
                <a:extLst>
                  <a:ext uri="{FF2B5EF4-FFF2-40B4-BE49-F238E27FC236}">
                    <a16:creationId xmlns:a16="http://schemas.microsoft.com/office/drawing/2014/main" id="{ECDEE03B-5F78-449F-AA46-6DFC9457828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9" name="TextBox 28">
                <a:extLst>
                  <a:ext uri="{FF2B5EF4-FFF2-40B4-BE49-F238E27FC236}">
                    <a16:creationId xmlns:a16="http://schemas.microsoft.com/office/drawing/2014/main" id="{336BCBA6-8C0E-4B04-9190-D79ED0E1316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0" name="TextBox 29">
                <a:extLst>
                  <a:ext uri="{FF2B5EF4-FFF2-40B4-BE49-F238E27FC236}">
                    <a16:creationId xmlns:a16="http://schemas.microsoft.com/office/drawing/2014/main" id="{8B684B29-BD6B-4ECF-95BD-37A162A9212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1" name="TextBox 30">
                <a:extLst>
                  <a:ext uri="{FF2B5EF4-FFF2-40B4-BE49-F238E27FC236}">
                    <a16:creationId xmlns:a16="http://schemas.microsoft.com/office/drawing/2014/main" id="{0AD975FA-5197-49ED-9F2D-D7E2D59979A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2" name="TextBox 31">
                <a:extLst>
                  <a:ext uri="{FF2B5EF4-FFF2-40B4-BE49-F238E27FC236}">
                    <a16:creationId xmlns:a16="http://schemas.microsoft.com/office/drawing/2014/main" id="{922150B8-AEEC-481D-9935-70BD4F484E4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0" name="Group 9">
              <a:extLst>
                <a:ext uri="{FF2B5EF4-FFF2-40B4-BE49-F238E27FC236}">
                  <a16:creationId xmlns:a16="http://schemas.microsoft.com/office/drawing/2014/main" id="{CBB0038D-099E-4B5D-A843-501AECD0E574}"/>
                </a:ext>
              </a:extLst>
            </p:cNvPr>
            <p:cNvGrpSpPr/>
            <p:nvPr/>
          </p:nvGrpSpPr>
          <p:grpSpPr>
            <a:xfrm>
              <a:off x="10415671" y="-773215"/>
              <a:ext cx="4332681" cy="8106520"/>
              <a:chOff x="3774253" y="-742359"/>
              <a:chExt cx="4332681" cy="8106520"/>
            </a:xfrm>
            <a:noFill/>
          </p:grpSpPr>
          <p:sp>
            <p:nvSpPr>
              <p:cNvPr id="11" name="TextBox 10">
                <a:extLst>
                  <a:ext uri="{FF2B5EF4-FFF2-40B4-BE49-F238E27FC236}">
                    <a16:creationId xmlns:a16="http://schemas.microsoft.com/office/drawing/2014/main" id="{AFC5D599-3BB6-4467-8981-D1CFADD8253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 name="TextBox 11">
                <a:extLst>
                  <a:ext uri="{FF2B5EF4-FFF2-40B4-BE49-F238E27FC236}">
                    <a16:creationId xmlns:a16="http://schemas.microsoft.com/office/drawing/2014/main" id="{1DDA10D1-B654-40E0-A8F5-75DFBD7CA14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 name="TextBox 12">
                <a:extLst>
                  <a:ext uri="{FF2B5EF4-FFF2-40B4-BE49-F238E27FC236}">
                    <a16:creationId xmlns:a16="http://schemas.microsoft.com/office/drawing/2014/main" id="{A313513F-8D5B-46E3-A6FB-31BA96F16D9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 name="TextBox 13">
                <a:extLst>
                  <a:ext uri="{FF2B5EF4-FFF2-40B4-BE49-F238E27FC236}">
                    <a16:creationId xmlns:a16="http://schemas.microsoft.com/office/drawing/2014/main" id="{80CBB9FA-EF03-48D1-B283-B5A5D86D68CF}"/>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 name="TextBox 14">
                <a:extLst>
                  <a:ext uri="{FF2B5EF4-FFF2-40B4-BE49-F238E27FC236}">
                    <a16:creationId xmlns:a16="http://schemas.microsoft.com/office/drawing/2014/main" id="{8AC22F1C-7752-4AF2-8F28-7F4E8CD9329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10BD0AA7-E9A5-49BD-AFFF-B2DE223F4870}"/>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 name="TextBox 16">
                <a:extLst>
                  <a:ext uri="{FF2B5EF4-FFF2-40B4-BE49-F238E27FC236}">
                    <a16:creationId xmlns:a16="http://schemas.microsoft.com/office/drawing/2014/main" id="{F9661243-4BC5-438D-B01C-8ECA0B57C22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 name="TextBox 17">
                <a:extLst>
                  <a:ext uri="{FF2B5EF4-FFF2-40B4-BE49-F238E27FC236}">
                    <a16:creationId xmlns:a16="http://schemas.microsoft.com/office/drawing/2014/main" id="{8F0FF64C-8743-441C-A62B-7933AD17359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 name="TextBox 18">
                <a:extLst>
                  <a:ext uri="{FF2B5EF4-FFF2-40B4-BE49-F238E27FC236}">
                    <a16:creationId xmlns:a16="http://schemas.microsoft.com/office/drawing/2014/main" id="{9555541E-7AAC-4EE1-99B6-4955F401827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14F34944-23BB-4DFF-B11D-72DDF5728B8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 name="TextBox 20">
                <a:extLst>
                  <a:ext uri="{FF2B5EF4-FFF2-40B4-BE49-F238E27FC236}">
                    <a16:creationId xmlns:a16="http://schemas.microsoft.com/office/drawing/2014/main" id="{1D0B2A14-82DC-4DE5-8EB5-97227DB613D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Tree>
    <p:extLst>
      <p:ext uri="{BB962C8B-B14F-4D97-AF65-F5344CB8AC3E}">
        <p14:creationId xmlns:p14="http://schemas.microsoft.com/office/powerpoint/2010/main" val="2755825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379118" y="0"/>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2588997" y="-2055712"/>
            <a:ext cx="7334721" cy="13300044"/>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94" name="Group 93">
            <a:extLst>
              <a:ext uri="{FF2B5EF4-FFF2-40B4-BE49-F238E27FC236}">
                <a16:creationId xmlns:a16="http://schemas.microsoft.com/office/drawing/2014/main" id="{B14E3917-F5FA-4F40-8740-7403E0871D78}"/>
              </a:ext>
            </a:extLst>
          </p:cNvPr>
          <p:cNvGrpSpPr/>
          <p:nvPr/>
        </p:nvGrpSpPr>
        <p:grpSpPr>
          <a:xfrm>
            <a:off x="-1544220" y="518212"/>
            <a:ext cx="15280440" cy="8161734"/>
            <a:chOff x="-532088" y="-773215"/>
            <a:chExt cx="15280440" cy="8161734"/>
          </a:xfrm>
        </p:grpSpPr>
        <p:grpSp>
          <p:nvGrpSpPr>
            <p:cNvPr id="95" name="Group 94">
              <a:extLst>
                <a:ext uri="{FF2B5EF4-FFF2-40B4-BE49-F238E27FC236}">
                  <a16:creationId xmlns:a16="http://schemas.microsoft.com/office/drawing/2014/main" id="{27505C43-1189-4AA8-8183-6425BABF3633}"/>
                </a:ext>
              </a:extLst>
            </p:cNvPr>
            <p:cNvGrpSpPr/>
            <p:nvPr/>
          </p:nvGrpSpPr>
          <p:grpSpPr>
            <a:xfrm>
              <a:off x="3107367" y="-718001"/>
              <a:ext cx="4332681" cy="8106520"/>
              <a:chOff x="3774253" y="-742359"/>
              <a:chExt cx="4332681" cy="8106520"/>
            </a:xfrm>
            <a:noFill/>
          </p:grpSpPr>
          <p:sp>
            <p:nvSpPr>
              <p:cNvPr id="132" name="TextBox 131">
                <a:extLst>
                  <a:ext uri="{FF2B5EF4-FFF2-40B4-BE49-F238E27FC236}">
                    <a16:creationId xmlns:a16="http://schemas.microsoft.com/office/drawing/2014/main" id="{5998EF2E-BF3B-417E-A4E4-8ABC769E478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3" name="TextBox 132">
                <a:extLst>
                  <a:ext uri="{FF2B5EF4-FFF2-40B4-BE49-F238E27FC236}">
                    <a16:creationId xmlns:a16="http://schemas.microsoft.com/office/drawing/2014/main" id="{23129038-5AB2-4601-8501-DC3A9330F09C}"/>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4" name="TextBox 133">
                <a:extLst>
                  <a:ext uri="{FF2B5EF4-FFF2-40B4-BE49-F238E27FC236}">
                    <a16:creationId xmlns:a16="http://schemas.microsoft.com/office/drawing/2014/main" id="{CE850516-B7C7-4C17-9355-7E82B54FF9B6}"/>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8B837FEA-7C3F-4EA8-B894-94B788C515E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E5FF1C40-A87E-4B63-950E-9AC8F1ADE96F}"/>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FDD4F850-033C-4076-92C7-FE16F817C124}"/>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1399FC65-3FB3-4486-9E3A-B0386167B84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A218C7A6-0D1E-43F9-8361-10A132484959}"/>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86D74785-C003-4B41-8902-EE980421E72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33CC7CDA-94C8-4E2F-86EF-4CB237B38D4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2" name="TextBox 141">
                <a:extLst>
                  <a:ext uri="{FF2B5EF4-FFF2-40B4-BE49-F238E27FC236}">
                    <a16:creationId xmlns:a16="http://schemas.microsoft.com/office/drawing/2014/main" id="{B9C61B11-44B4-4546-BA28-889110CF48B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BE87CAE5-ECB2-4669-89CB-BE102603D89F}"/>
                </a:ext>
              </a:extLst>
            </p:cNvPr>
            <p:cNvGrpSpPr/>
            <p:nvPr/>
          </p:nvGrpSpPr>
          <p:grpSpPr>
            <a:xfrm>
              <a:off x="-532088" y="-718001"/>
              <a:ext cx="4332681" cy="8106520"/>
              <a:chOff x="3774253" y="-742359"/>
              <a:chExt cx="4332681" cy="8106520"/>
            </a:xfrm>
            <a:noFill/>
          </p:grpSpPr>
          <p:sp>
            <p:nvSpPr>
              <p:cNvPr id="121" name="TextBox 120">
                <a:extLst>
                  <a:ext uri="{FF2B5EF4-FFF2-40B4-BE49-F238E27FC236}">
                    <a16:creationId xmlns:a16="http://schemas.microsoft.com/office/drawing/2014/main" id="{F618EB27-DBCC-47B3-9CAA-C4DF07C9317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2CAC3C24-E954-44C2-96D7-E2410FB83A9D}"/>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0052CA2A-B7BE-41F9-949C-BD15AC5E0D66}"/>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91AC9024-66A9-4903-AA1C-6B39E857B62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CC9A8A2C-D81F-4A12-AB44-E538C7873451}"/>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B5236F6B-51A1-4199-8FE5-2D8BC9962764}"/>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E6145625-EFCE-4613-94AE-4E8CF387BDB7}"/>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4293CB00-CFB4-42A3-99A3-84623AAAA5BF}"/>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33702252-481D-4DE4-9BB7-65EE5A4EF58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DB6FD0E7-FC97-4425-A4ED-B72E409A3600}"/>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1" name="TextBox 130">
                <a:extLst>
                  <a:ext uri="{FF2B5EF4-FFF2-40B4-BE49-F238E27FC236}">
                    <a16:creationId xmlns:a16="http://schemas.microsoft.com/office/drawing/2014/main" id="{57A08CC6-BEDC-4DB4-B732-68AF0540C69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5A58465E-D578-4580-A48F-FAF1DB80334C}"/>
                </a:ext>
              </a:extLst>
            </p:cNvPr>
            <p:cNvGrpSpPr/>
            <p:nvPr/>
          </p:nvGrpSpPr>
          <p:grpSpPr>
            <a:xfrm>
              <a:off x="6782266" y="-773215"/>
              <a:ext cx="4332681" cy="8106520"/>
              <a:chOff x="3774253" y="-742359"/>
              <a:chExt cx="4332681" cy="8106520"/>
            </a:xfrm>
            <a:noFill/>
          </p:grpSpPr>
          <p:sp>
            <p:nvSpPr>
              <p:cNvPr id="110" name="TextBox 109">
                <a:extLst>
                  <a:ext uri="{FF2B5EF4-FFF2-40B4-BE49-F238E27FC236}">
                    <a16:creationId xmlns:a16="http://schemas.microsoft.com/office/drawing/2014/main" id="{E481F17F-C22F-4E7D-9D7D-05F30744A5D2}"/>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78EBCF31-D27B-4D7B-8B34-C23E5AAD3B2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ECD2253B-207A-4AED-9B12-56C41E5DB77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15AA75E2-5BEA-4C5A-9CE4-A69565CFEF0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1D86173F-0041-4D41-9306-8DFE8E13B491}"/>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9AC6E510-13F6-476C-BABF-0251C884BFD3}"/>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FB208324-550B-427D-A11D-EF1DA4B8F63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FE84A760-5A2B-4937-ADB1-7AF1AC07947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CD0D8D56-95D4-4A0D-B46B-83FE190A7BF5}"/>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19487E54-D4D8-4B67-91D4-3FFAA704FA1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0" name="TextBox 119">
                <a:extLst>
                  <a:ext uri="{FF2B5EF4-FFF2-40B4-BE49-F238E27FC236}">
                    <a16:creationId xmlns:a16="http://schemas.microsoft.com/office/drawing/2014/main" id="{CBE38371-4D17-4F82-845F-5ADF67D9152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8" name="Group 97">
              <a:extLst>
                <a:ext uri="{FF2B5EF4-FFF2-40B4-BE49-F238E27FC236}">
                  <a16:creationId xmlns:a16="http://schemas.microsoft.com/office/drawing/2014/main" id="{0E7F5AFD-E286-44DE-9E86-1D0A94A9264D}"/>
                </a:ext>
              </a:extLst>
            </p:cNvPr>
            <p:cNvGrpSpPr/>
            <p:nvPr/>
          </p:nvGrpSpPr>
          <p:grpSpPr>
            <a:xfrm>
              <a:off x="10415671" y="-773215"/>
              <a:ext cx="4332681" cy="8106520"/>
              <a:chOff x="3774253" y="-742359"/>
              <a:chExt cx="4332681" cy="8106520"/>
            </a:xfrm>
            <a:noFill/>
          </p:grpSpPr>
          <p:sp>
            <p:nvSpPr>
              <p:cNvPr id="99" name="TextBox 98">
                <a:extLst>
                  <a:ext uri="{FF2B5EF4-FFF2-40B4-BE49-F238E27FC236}">
                    <a16:creationId xmlns:a16="http://schemas.microsoft.com/office/drawing/2014/main" id="{3E197E50-07E4-4436-99FC-659832BEEE4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B813F15-3050-415D-8FBC-C5CA66EE092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059C3F0F-0D46-4F7A-BC5A-8D52D6FEF1D4}"/>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A16DC2F3-AB8D-4460-9458-183308CE9DA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97902FA6-C9F3-4CF0-A0A7-DD0EEF391DFE}"/>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0B859A4E-8ED8-41EA-9AF0-3341B22BD0D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CB13132C-118E-4DB7-9557-C362E49F7D0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CE65C164-EB59-4730-9736-4B8E1B3906C9}"/>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F3B0A9DB-E248-4426-BBD3-31A810588FCB}"/>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AA934F3D-9184-44FB-8EB3-D9D2DC2ED83B}"/>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B8A626D4-7A9A-4ADC-96F4-1C488BCD8CD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270717" y="0"/>
            <a:ext cx="2261262" cy="76944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4400" dirty="0">
                <a:solidFill>
                  <a:schemeClr val="bg1"/>
                </a:solidFill>
                <a:latin typeface="Coolvetica Rg" panose="020B0603030602020004" pitchFamily="34" charset="0"/>
              </a:rPr>
              <a:t>eat</a:t>
            </a:r>
            <a:r>
              <a:rPr lang="en-US" sz="4400" dirty="0">
                <a:solidFill>
                  <a:srgbClr val="FFFF00"/>
                </a:solidFill>
                <a:latin typeface="Coolvetica Rg" panose="020B0603030602020004" pitchFamily="34" charset="0"/>
              </a:rPr>
              <a:t>ables</a:t>
            </a:r>
          </a:p>
        </p:txBody>
      </p:sp>
      <p:pic>
        <p:nvPicPr>
          <p:cNvPr id="4" name="Picture 3">
            <a:extLst>
              <a:ext uri="{FF2B5EF4-FFF2-40B4-BE49-F238E27FC236}">
                <a16:creationId xmlns:a16="http://schemas.microsoft.com/office/drawing/2014/main" id="{0DD3A8FA-FD78-4942-9AD2-986BADDD5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7187" y="937618"/>
            <a:ext cx="6348997" cy="6348997"/>
          </a:xfrm>
          <a:prstGeom prst="rect">
            <a:avLst/>
          </a:prstGeom>
        </p:spPr>
      </p:pic>
      <p:sp>
        <p:nvSpPr>
          <p:cNvPr id="16" name="TextBox 15">
            <a:extLst>
              <a:ext uri="{FF2B5EF4-FFF2-40B4-BE49-F238E27FC236}">
                <a16:creationId xmlns:a16="http://schemas.microsoft.com/office/drawing/2014/main" id="{55D15141-18E9-4C79-8DE0-E6387D798761}"/>
              </a:ext>
            </a:extLst>
          </p:cNvPr>
          <p:cNvSpPr txBox="1"/>
          <p:nvPr/>
        </p:nvSpPr>
        <p:spPr>
          <a:xfrm>
            <a:off x="3638137" y="1000974"/>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22" name="Rectangle: Rounded Corners 21">
            <a:extLst>
              <a:ext uri="{FF2B5EF4-FFF2-40B4-BE49-F238E27FC236}">
                <a16:creationId xmlns:a16="http://schemas.microsoft.com/office/drawing/2014/main" id="{2F5ADE6F-20A8-4A9D-8F68-952A5B1B717B}"/>
              </a:ext>
            </a:extLst>
          </p:cNvPr>
          <p:cNvSpPr/>
          <p:nvPr/>
        </p:nvSpPr>
        <p:spPr>
          <a:xfrm>
            <a:off x="-8682789" y="-31556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5CB17614-7EBE-448A-9336-533A175718C9}"/>
              </a:ext>
            </a:extLst>
          </p:cNvPr>
          <p:cNvSpPr txBox="1"/>
          <p:nvPr/>
        </p:nvSpPr>
        <p:spPr>
          <a:xfrm>
            <a:off x="-8330306" y="-2986869"/>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4" name="Picture 23">
            <a:extLst>
              <a:ext uri="{FF2B5EF4-FFF2-40B4-BE49-F238E27FC236}">
                <a16:creationId xmlns:a16="http://schemas.microsoft.com/office/drawing/2014/main" id="{F6CD73FA-35AC-445F-BD1C-B5A526D86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2186" y="-2061716"/>
            <a:ext cx="2707872" cy="2354102"/>
          </a:xfrm>
          <a:prstGeom prst="rect">
            <a:avLst/>
          </a:prstGeom>
        </p:spPr>
      </p:pic>
      <p:grpSp>
        <p:nvGrpSpPr>
          <p:cNvPr id="25" name="Group 24">
            <a:extLst>
              <a:ext uri="{FF2B5EF4-FFF2-40B4-BE49-F238E27FC236}">
                <a16:creationId xmlns:a16="http://schemas.microsoft.com/office/drawing/2014/main" id="{44B75185-070D-4F46-A7D3-05D4AC76D224}"/>
              </a:ext>
            </a:extLst>
          </p:cNvPr>
          <p:cNvGrpSpPr/>
          <p:nvPr/>
        </p:nvGrpSpPr>
        <p:grpSpPr>
          <a:xfrm>
            <a:off x="-12410979" y="-3155681"/>
            <a:ext cx="2536992" cy="4457949"/>
            <a:chOff x="368646" y="1824054"/>
            <a:chExt cx="2536992" cy="4457949"/>
          </a:xfrm>
        </p:grpSpPr>
        <p:sp>
          <p:nvSpPr>
            <p:cNvPr id="26" name="Rectangle: Rounded Corners 25">
              <a:extLst>
                <a:ext uri="{FF2B5EF4-FFF2-40B4-BE49-F238E27FC236}">
                  <a16:creationId xmlns:a16="http://schemas.microsoft.com/office/drawing/2014/main" id="{88E634E5-DA41-4969-931F-560EBE0D640F}"/>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7" name="TextBox 26">
              <a:extLst>
                <a:ext uri="{FF2B5EF4-FFF2-40B4-BE49-F238E27FC236}">
                  <a16:creationId xmlns:a16="http://schemas.microsoft.com/office/drawing/2014/main" id="{3C991099-DA9D-4E46-B8A7-5D7B4E920DA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28" name="Picture 27">
              <a:extLst>
                <a:ext uri="{FF2B5EF4-FFF2-40B4-BE49-F238E27FC236}">
                  <a16:creationId xmlns:a16="http://schemas.microsoft.com/office/drawing/2014/main" id="{65BF033D-A15D-4E8E-8528-B47CA2ED0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29" name="Group 28">
            <a:extLst>
              <a:ext uri="{FF2B5EF4-FFF2-40B4-BE49-F238E27FC236}">
                <a16:creationId xmlns:a16="http://schemas.microsoft.com/office/drawing/2014/main" id="{CCEF0676-947C-409F-A5E6-C2ECC831B9A3}"/>
              </a:ext>
            </a:extLst>
          </p:cNvPr>
          <p:cNvGrpSpPr/>
          <p:nvPr/>
        </p:nvGrpSpPr>
        <p:grpSpPr>
          <a:xfrm>
            <a:off x="15372090" y="-3811620"/>
            <a:ext cx="2829678" cy="4457949"/>
            <a:chOff x="8993676" y="1824054"/>
            <a:chExt cx="2829678" cy="4457949"/>
          </a:xfrm>
        </p:grpSpPr>
        <p:sp>
          <p:nvSpPr>
            <p:cNvPr id="30" name="Rectangle: Rounded Corners 29">
              <a:extLst>
                <a:ext uri="{FF2B5EF4-FFF2-40B4-BE49-F238E27FC236}">
                  <a16:creationId xmlns:a16="http://schemas.microsoft.com/office/drawing/2014/main" id="{DF7FD015-F5FC-40D8-B707-9AA345F262C2}"/>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1" name="TextBox 30">
              <a:extLst>
                <a:ext uri="{FF2B5EF4-FFF2-40B4-BE49-F238E27FC236}">
                  <a16:creationId xmlns:a16="http://schemas.microsoft.com/office/drawing/2014/main" id="{B96B3418-D3E9-4FA9-84DB-9BB85907083B}"/>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32" name="Picture 31">
              <a:extLst>
                <a:ext uri="{FF2B5EF4-FFF2-40B4-BE49-F238E27FC236}">
                  <a16:creationId xmlns:a16="http://schemas.microsoft.com/office/drawing/2014/main" id="{8A48DA97-9E18-4814-9887-AB780E7770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cxnSp>
        <p:nvCxnSpPr>
          <p:cNvPr id="33" name="Straight Connector 32">
            <a:extLst>
              <a:ext uri="{FF2B5EF4-FFF2-40B4-BE49-F238E27FC236}">
                <a16:creationId xmlns:a16="http://schemas.microsoft.com/office/drawing/2014/main" id="{F0ACD237-4D8D-4348-AB8F-38759E0D822F}"/>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71B84685-E090-4054-AC09-B892631FF6B0}"/>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74CECC7D-F4BB-458F-8026-F8184C72B0D4}"/>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D29C2A47-4B47-449C-8B44-F200A1264B90}"/>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sp>
        <p:nvSpPr>
          <p:cNvPr id="3" name="Rectangle: Rounded Corners 2">
            <a:extLst>
              <a:ext uri="{FF2B5EF4-FFF2-40B4-BE49-F238E27FC236}">
                <a16:creationId xmlns:a16="http://schemas.microsoft.com/office/drawing/2014/main" id="{93C3A870-52CC-41BD-8309-A15A444E561A}"/>
              </a:ext>
            </a:extLst>
          </p:cNvPr>
          <p:cNvSpPr/>
          <p:nvPr/>
        </p:nvSpPr>
        <p:spPr>
          <a:xfrm>
            <a:off x="177126" y="2657563"/>
            <a:ext cx="2656164" cy="4052897"/>
          </a:xfrm>
          <a:prstGeom prst="roundRect">
            <a:avLst/>
          </a:prstGeom>
          <a:solidFill>
            <a:srgbClr val="E3E9C2"/>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6A8877A-AB09-4FE2-B7A3-04C6D240EAE6}"/>
              </a:ext>
            </a:extLst>
          </p:cNvPr>
          <p:cNvSpPr txBox="1"/>
          <p:nvPr/>
        </p:nvSpPr>
        <p:spPr>
          <a:xfrm>
            <a:off x="791521" y="4312150"/>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SYNOPSIS</a:t>
            </a:r>
            <a:endParaRPr lang="en-IN"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7CF2CED5-59AA-4213-AC73-60995A8E10DA}"/>
              </a:ext>
            </a:extLst>
          </p:cNvPr>
          <p:cNvGrpSpPr/>
          <p:nvPr/>
        </p:nvGrpSpPr>
        <p:grpSpPr>
          <a:xfrm>
            <a:off x="3367109" y="2739356"/>
            <a:ext cx="8813825" cy="4147663"/>
            <a:chOff x="3215957" y="2758553"/>
            <a:chExt cx="8813825" cy="4147663"/>
          </a:xfrm>
          <a:solidFill>
            <a:srgbClr val="F9FBB2"/>
          </a:solidFill>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a:solidFill>
              <a:srgbClr val="BFC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a:solidFill>
              <a:srgbClr val="CBE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5535" y="4350489"/>
              <a:ext cx="1912140" cy="369332"/>
            </a:xfrm>
            <a:prstGeom prst="rect">
              <a:avLst/>
            </a:prstGeom>
            <a:solidFill>
              <a:srgbClr val="BFCBC2"/>
            </a:solidFill>
            <a:ln>
              <a:solidFill>
                <a:srgbClr val="BFCBC2"/>
              </a:solidFill>
            </a:ln>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5992" y="4367995"/>
              <a:ext cx="843572" cy="369332"/>
            </a:xfrm>
            <a:prstGeom prst="rect">
              <a:avLst/>
            </a:prstGeom>
            <a:grp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48034" y="4367497"/>
              <a:ext cx="1912140" cy="369332"/>
            </a:xfrm>
            <a:prstGeom prst="rect">
              <a:avLst/>
            </a:prstGeom>
            <a:solidFill>
              <a:srgbClr val="CBE896"/>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sp>
          <p:nvSpPr>
            <p:cNvPr id="143" name="Rectangle: Rounded Corners 142">
              <a:extLst>
                <a:ext uri="{FF2B5EF4-FFF2-40B4-BE49-F238E27FC236}">
                  <a16:creationId xmlns:a16="http://schemas.microsoft.com/office/drawing/2014/main" id="{EDBE27BF-6B18-4EAF-AE71-B0A8783DF90C}"/>
                </a:ext>
              </a:extLst>
            </p:cNvPr>
            <p:cNvSpPr/>
            <p:nvPr/>
          </p:nvSpPr>
          <p:spPr>
            <a:xfrm>
              <a:off x="6341132" y="2826075"/>
              <a:ext cx="2656164" cy="4052897"/>
            </a:xfrm>
            <a:prstGeom prst="roundRect">
              <a:avLst/>
            </a:prstGeom>
            <a:solidFill>
              <a:srgbClr val="BFC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Rounded Corners 143">
              <a:extLst>
                <a:ext uri="{FF2B5EF4-FFF2-40B4-BE49-F238E27FC236}">
                  <a16:creationId xmlns:a16="http://schemas.microsoft.com/office/drawing/2014/main" id="{30AC8B1B-98BB-4F94-AF52-BC1D4ECB0D29}"/>
                </a:ext>
              </a:extLst>
            </p:cNvPr>
            <p:cNvSpPr/>
            <p:nvPr/>
          </p:nvSpPr>
          <p:spPr>
            <a:xfrm>
              <a:off x="9373618" y="2853319"/>
              <a:ext cx="2656164" cy="4052897"/>
            </a:xfrm>
            <a:prstGeom prst="roundRect">
              <a:avLst/>
            </a:prstGeom>
            <a:solidFill>
              <a:srgbClr val="CBE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TextBox 144">
              <a:extLst>
                <a:ext uri="{FF2B5EF4-FFF2-40B4-BE49-F238E27FC236}">
                  <a16:creationId xmlns:a16="http://schemas.microsoft.com/office/drawing/2014/main" id="{AE0FF350-456D-407B-A10C-47E572CAC0DB}"/>
                </a:ext>
              </a:extLst>
            </p:cNvPr>
            <p:cNvSpPr txBox="1"/>
            <p:nvPr/>
          </p:nvSpPr>
          <p:spPr>
            <a:xfrm>
              <a:off x="6965709" y="4350877"/>
              <a:ext cx="1912140" cy="369332"/>
            </a:xfrm>
            <a:prstGeom prst="rect">
              <a:avLst/>
            </a:prstGeom>
            <a:solidFill>
              <a:srgbClr val="BFCBC2"/>
            </a:solidFill>
            <a:ln>
              <a:solidFill>
                <a:srgbClr val="BFCBC2"/>
              </a:solidFill>
            </a:ln>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146" name="TextBox 145">
              <a:extLst>
                <a:ext uri="{FF2B5EF4-FFF2-40B4-BE49-F238E27FC236}">
                  <a16:creationId xmlns:a16="http://schemas.microsoft.com/office/drawing/2014/main" id="{95800408-766E-4B93-9CE0-3B130C33F031}"/>
                </a:ext>
              </a:extLst>
            </p:cNvPr>
            <p:cNvSpPr txBox="1"/>
            <p:nvPr/>
          </p:nvSpPr>
          <p:spPr>
            <a:xfrm>
              <a:off x="9948208" y="4367885"/>
              <a:ext cx="1912140" cy="369332"/>
            </a:xfrm>
            <a:prstGeom prst="rect">
              <a:avLst/>
            </a:prstGeom>
            <a:solidFill>
              <a:srgbClr val="CBE896"/>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pic>
        <p:nvPicPr>
          <p:cNvPr id="92" name="Picture 91">
            <a:extLst>
              <a:ext uri="{FF2B5EF4-FFF2-40B4-BE49-F238E27FC236}">
                <a16:creationId xmlns:a16="http://schemas.microsoft.com/office/drawing/2014/main" id="{68187093-48D1-45EB-9E99-20D46379B4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2125" y="29061"/>
            <a:ext cx="3060960" cy="3060960"/>
          </a:xfrm>
          <a:prstGeom prst="rect">
            <a:avLst/>
          </a:prstGeom>
          <a:noFill/>
        </p:spPr>
      </p:pic>
      <p:sp>
        <p:nvSpPr>
          <p:cNvPr id="93" name="TextBox 92">
            <a:extLst>
              <a:ext uri="{FF2B5EF4-FFF2-40B4-BE49-F238E27FC236}">
                <a16:creationId xmlns:a16="http://schemas.microsoft.com/office/drawing/2014/main" id="{517598FD-0658-4B50-A842-6C6307C946AE}"/>
              </a:ext>
            </a:extLst>
          </p:cNvPr>
          <p:cNvSpPr txBox="1"/>
          <p:nvPr/>
        </p:nvSpPr>
        <p:spPr>
          <a:xfrm>
            <a:off x="-11724270" y="7772003"/>
            <a:ext cx="10774745" cy="3607911"/>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Abstract </a:t>
            </a:r>
          </a:p>
          <a:p>
            <a:pPr algn="just">
              <a:lnSpc>
                <a:spcPct val="150000"/>
              </a:lnSpc>
            </a:pPr>
            <a:r>
              <a:rPr lang="en-US" dirty="0">
                <a:latin typeface="Poppins Medium" panose="00000600000000000000" pitchFamily="2" charset="0"/>
                <a:cs typeface="Poppins Medium" panose="00000600000000000000" pitchFamily="2" charset="0"/>
              </a:rPr>
              <a:t>EATABLES is a location-based food discovery platform that allows users to explore and find new dining options. Users can access information about nearby restaurants, including contact details, location, and reviews from other users. They can leave their own reviews, add food items to favorites, and upload food vlog videos through the "drops" feature. The platform offers filtered search results based on price and allows users to submit new restaurant additions for review by the admin. EATABLES aims to provide a comprehensive and engaging experience for users to discover, share, and review food options in their area.</a:t>
            </a:r>
          </a:p>
        </p:txBody>
      </p:sp>
    </p:spTree>
    <p:extLst>
      <p:ext uri="{BB962C8B-B14F-4D97-AF65-F5344CB8AC3E}">
        <p14:creationId xmlns:p14="http://schemas.microsoft.com/office/powerpoint/2010/main" val="1952715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379118" y="0"/>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E3E9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085344" y="178508"/>
            <a:ext cx="2182708" cy="523220"/>
          </a:xfrm>
          <a:prstGeom prst="rect">
            <a:avLst/>
          </a:prstGeom>
          <a:noFill/>
        </p:spPr>
        <p:txBody>
          <a:bodyPr wrap="square" rtlCol="0">
            <a:spAutoFit/>
          </a:bodyPr>
          <a:lstStyle/>
          <a:p>
            <a:r>
              <a:rPr lang="en-US" sz="2800" dirty="0">
                <a:latin typeface="Poppins Black" panose="00000A00000000000000" pitchFamily="2" charset="0"/>
                <a:cs typeface="Poppins Black" panose="00000A00000000000000" pitchFamily="2" charset="0"/>
              </a:rPr>
              <a:t>SYNOPSIS</a:t>
            </a:r>
            <a:endParaRPr lang="en-IN" sz="2800" dirty="0">
              <a:latin typeface="Poppins Black" panose="00000A00000000000000" pitchFamily="2" charset="0"/>
              <a:cs typeface="Poppins Black" panose="00000A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4" name="TextBox 3">
            <a:extLst>
              <a:ext uri="{FF2B5EF4-FFF2-40B4-BE49-F238E27FC236}">
                <a16:creationId xmlns:a16="http://schemas.microsoft.com/office/drawing/2014/main" id="{C01D85F0-CD22-43C7-A7E4-05AB953B189C}"/>
              </a:ext>
            </a:extLst>
          </p:cNvPr>
          <p:cNvSpPr txBox="1"/>
          <p:nvPr/>
        </p:nvSpPr>
        <p:spPr>
          <a:xfrm>
            <a:off x="980208" y="1707997"/>
            <a:ext cx="10774745" cy="3607911"/>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Abstract </a:t>
            </a:r>
          </a:p>
          <a:p>
            <a:pPr algn="just">
              <a:lnSpc>
                <a:spcPct val="150000"/>
              </a:lnSpc>
            </a:pPr>
            <a:r>
              <a:rPr lang="en-US" dirty="0">
                <a:latin typeface="Poppins Medium" panose="00000600000000000000" pitchFamily="2" charset="0"/>
                <a:cs typeface="Poppins Medium" panose="00000600000000000000" pitchFamily="2" charset="0"/>
              </a:rPr>
              <a:t>EATABLES is a location-based food discovery platform that allows users to explore and find new dining options. Users can access information about nearby restaurants, including contact details, location, and reviews from other users. They can leave their own reviews, add food items to favorites, and upload food vlog videos through the "drops" feature. The platform offers filtered search results based on price and allows users to submit new restaurant additions for review by the admin. EATABLES aims to provide a comprehensive and engaging experience for users to discover, share, and review food options in their area.</a:t>
            </a:r>
          </a:p>
        </p:txBody>
      </p:sp>
      <p:sp>
        <p:nvSpPr>
          <p:cNvPr id="92" name="TextBox 91">
            <a:extLst>
              <a:ext uri="{FF2B5EF4-FFF2-40B4-BE49-F238E27FC236}">
                <a16:creationId xmlns:a16="http://schemas.microsoft.com/office/drawing/2014/main" id="{F1634735-3CF6-42F7-8632-F035FE799009}"/>
              </a:ext>
            </a:extLst>
          </p:cNvPr>
          <p:cNvSpPr txBox="1"/>
          <p:nvPr/>
        </p:nvSpPr>
        <p:spPr>
          <a:xfrm>
            <a:off x="-6393986" y="9339490"/>
            <a:ext cx="10774745" cy="2407582"/>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 Language(s) to be used</a:t>
            </a:r>
          </a:p>
          <a:p>
            <a:pPr algn="just">
              <a:lnSpc>
                <a:spcPct val="150000"/>
              </a:lnSpc>
            </a:pPr>
            <a:r>
              <a:rPr lang="en-US" sz="2400" dirty="0">
                <a:latin typeface="Poppins ExtraBold" panose="00000900000000000000" pitchFamily="2" charset="0"/>
                <a:cs typeface="Poppins ExtraBold" panose="00000900000000000000" pitchFamily="2" charset="0"/>
              </a:rPr>
              <a:t> </a:t>
            </a:r>
          </a:p>
          <a:p>
            <a:pPr algn="just">
              <a:lnSpc>
                <a:spcPct val="150000"/>
              </a:lnSpc>
            </a:pPr>
            <a:r>
              <a:rPr lang="en-US" dirty="0">
                <a:latin typeface="Poppins Medium" panose="00000600000000000000" pitchFamily="2" charset="0"/>
                <a:cs typeface="Poppins Medium" panose="00000600000000000000" pitchFamily="2" charset="0"/>
              </a:rPr>
              <a:t>Front-end : HTML, CSS &amp; JavaScript</a:t>
            </a:r>
          </a:p>
          <a:p>
            <a:pPr algn="just">
              <a:lnSpc>
                <a:spcPct val="150000"/>
              </a:lnSpc>
            </a:pPr>
            <a:r>
              <a:rPr lang="en-US" dirty="0">
                <a:latin typeface="Poppins Medium" panose="00000600000000000000" pitchFamily="2" charset="0"/>
                <a:cs typeface="Poppins Medium" panose="00000600000000000000" pitchFamily="2" charset="0"/>
              </a:rPr>
              <a:t>Back-end : PHP</a:t>
            </a:r>
          </a:p>
          <a:p>
            <a:pPr algn="just">
              <a:lnSpc>
                <a:spcPct val="150000"/>
              </a:lnSpc>
            </a:pPr>
            <a:r>
              <a:rPr lang="en-US" dirty="0">
                <a:latin typeface="Poppins Medium" panose="00000600000000000000" pitchFamily="2" charset="0"/>
                <a:cs typeface="Poppins Medium" panose="00000600000000000000" pitchFamily="2" charset="0"/>
              </a:rPr>
              <a:t>Database : MySQL</a:t>
            </a:r>
          </a:p>
        </p:txBody>
      </p:sp>
    </p:spTree>
    <p:extLst>
      <p:ext uri="{BB962C8B-B14F-4D97-AF65-F5344CB8AC3E}">
        <p14:creationId xmlns:p14="http://schemas.microsoft.com/office/powerpoint/2010/main" val="31969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379118" y="0"/>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889546" y="-2755159"/>
            <a:ext cx="8733618" cy="13300044"/>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95" name="Group 94">
            <a:extLst>
              <a:ext uri="{FF2B5EF4-FFF2-40B4-BE49-F238E27FC236}">
                <a16:creationId xmlns:a16="http://schemas.microsoft.com/office/drawing/2014/main" id="{270730D8-CDDA-40EE-8500-45F08CF22D74}"/>
              </a:ext>
            </a:extLst>
          </p:cNvPr>
          <p:cNvGrpSpPr/>
          <p:nvPr/>
        </p:nvGrpSpPr>
        <p:grpSpPr>
          <a:xfrm>
            <a:off x="-1416028" y="-970205"/>
            <a:ext cx="15280440" cy="8161734"/>
            <a:chOff x="-532088" y="-773215"/>
            <a:chExt cx="15280440" cy="8161734"/>
          </a:xfrm>
        </p:grpSpPr>
        <p:grpSp>
          <p:nvGrpSpPr>
            <p:cNvPr id="96" name="Group 95">
              <a:extLst>
                <a:ext uri="{FF2B5EF4-FFF2-40B4-BE49-F238E27FC236}">
                  <a16:creationId xmlns:a16="http://schemas.microsoft.com/office/drawing/2014/main" id="{9420711F-13AB-443C-B975-12080F802A3C}"/>
                </a:ext>
              </a:extLst>
            </p:cNvPr>
            <p:cNvGrpSpPr/>
            <p:nvPr/>
          </p:nvGrpSpPr>
          <p:grpSpPr>
            <a:xfrm>
              <a:off x="3107367" y="-718001"/>
              <a:ext cx="4332681" cy="8106520"/>
              <a:chOff x="3774253" y="-742359"/>
              <a:chExt cx="4332681" cy="8106520"/>
            </a:xfrm>
            <a:noFill/>
          </p:grpSpPr>
          <p:sp>
            <p:nvSpPr>
              <p:cNvPr id="133" name="TextBox 132">
                <a:extLst>
                  <a:ext uri="{FF2B5EF4-FFF2-40B4-BE49-F238E27FC236}">
                    <a16:creationId xmlns:a16="http://schemas.microsoft.com/office/drawing/2014/main" id="{5C69F04B-A5B1-4F2A-9A7A-B0460F4B729B}"/>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A8383899-C6C8-497F-A0EB-F124071B19F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5" name="TextBox 134">
                <a:extLst>
                  <a:ext uri="{FF2B5EF4-FFF2-40B4-BE49-F238E27FC236}">
                    <a16:creationId xmlns:a16="http://schemas.microsoft.com/office/drawing/2014/main" id="{B7A78823-95AF-4693-AAD9-BFFD1CDAFB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0EF4EC56-5CBC-472E-92D9-4154B6256B5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55E19F05-7B6B-4FFA-AB82-A775A08B003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AF9D2997-D94C-4D08-88E0-DA2F5D151871}"/>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B4302F55-6FF7-426F-8AB1-3A7138FC0806}"/>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4AEFDF05-7208-4FBC-A71E-25B37C889889}"/>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3723F927-FCCA-4C27-AFB5-E449BE8D85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2" name="TextBox 141">
                <a:extLst>
                  <a:ext uri="{FF2B5EF4-FFF2-40B4-BE49-F238E27FC236}">
                    <a16:creationId xmlns:a16="http://schemas.microsoft.com/office/drawing/2014/main" id="{E75B64E3-CE13-41F7-B9CE-F661539ABBC6}"/>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3" name="TextBox 142">
                <a:extLst>
                  <a:ext uri="{FF2B5EF4-FFF2-40B4-BE49-F238E27FC236}">
                    <a16:creationId xmlns:a16="http://schemas.microsoft.com/office/drawing/2014/main" id="{E6AC28B7-036B-46D0-AB11-9D34E77C3CD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8C4DB568-529B-49AD-99DF-6E87A377F6F1}"/>
                </a:ext>
              </a:extLst>
            </p:cNvPr>
            <p:cNvGrpSpPr/>
            <p:nvPr/>
          </p:nvGrpSpPr>
          <p:grpSpPr>
            <a:xfrm>
              <a:off x="-532088" y="-718001"/>
              <a:ext cx="4332681" cy="8106520"/>
              <a:chOff x="3774253" y="-742359"/>
              <a:chExt cx="4332681" cy="8106520"/>
            </a:xfrm>
            <a:noFill/>
          </p:grpSpPr>
          <p:sp>
            <p:nvSpPr>
              <p:cNvPr id="122" name="TextBox 121">
                <a:extLst>
                  <a:ext uri="{FF2B5EF4-FFF2-40B4-BE49-F238E27FC236}">
                    <a16:creationId xmlns:a16="http://schemas.microsoft.com/office/drawing/2014/main" id="{8874439C-4B13-497D-B766-78AEE03C847C}"/>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3885A439-6A28-4A53-A0B8-4C98FAD220C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FCC553F0-0BC5-408C-80DA-D8532546EA5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6957E989-42EF-4C2E-97B9-5F4C2C4764C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A95E8EA2-1764-4DD6-B478-F24270C6061D}"/>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B9A590EA-7673-4E49-9769-907906305D4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DD2F90A1-3474-4C1B-B187-F493B11A0AE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7421405-ABEB-43B3-9C83-F7A0F208EC41}"/>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450DEC3-B3E4-4FEF-B0F1-121B94970B2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1" name="TextBox 130">
                <a:extLst>
                  <a:ext uri="{FF2B5EF4-FFF2-40B4-BE49-F238E27FC236}">
                    <a16:creationId xmlns:a16="http://schemas.microsoft.com/office/drawing/2014/main" id="{183E861C-4078-4FC8-BA06-FFFAC04AC68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D3719799-F7E6-4A88-A0ED-B3C9B409C5B4}"/>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8" name="Group 97">
              <a:extLst>
                <a:ext uri="{FF2B5EF4-FFF2-40B4-BE49-F238E27FC236}">
                  <a16:creationId xmlns:a16="http://schemas.microsoft.com/office/drawing/2014/main" id="{E6655869-0F72-4709-A18A-65BC9556336C}"/>
                </a:ext>
              </a:extLst>
            </p:cNvPr>
            <p:cNvGrpSpPr/>
            <p:nvPr/>
          </p:nvGrpSpPr>
          <p:grpSpPr>
            <a:xfrm>
              <a:off x="6782266" y="-773215"/>
              <a:ext cx="4332681" cy="8106520"/>
              <a:chOff x="3774253" y="-742359"/>
              <a:chExt cx="4332681" cy="8106520"/>
            </a:xfrm>
            <a:noFill/>
          </p:grpSpPr>
          <p:sp>
            <p:nvSpPr>
              <p:cNvPr id="111" name="TextBox 110">
                <a:extLst>
                  <a:ext uri="{FF2B5EF4-FFF2-40B4-BE49-F238E27FC236}">
                    <a16:creationId xmlns:a16="http://schemas.microsoft.com/office/drawing/2014/main" id="{47EBCC5F-28EE-4EA6-BA35-12951240BCE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5507CAF1-FF99-4D7A-8DCD-2B7F292582F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B31C28B1-2A50-40C8-AFE5-A2F6F23F94B6}"/>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390978CF-48AF-4F87-994C-968FE3C8114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EAC235E-91F7-45D7-89E8-DAF2C4C6B4C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13472EF-1108-4965-9AB0-1FD081EDBE2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007C6FD3-AFC1-4314-A1CD-3C71DF1F64F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29049B86-8CEF-4971-9235-23CD80FA3071}"/>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B1294E6F-2CC3-4350-A2C4-59CB14534E37}"/>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0" name="TextBox 119">
                <a:extLst>
                  <a:ext uri="{FF2B5EF4-FFF2-40B4-BE49-F238E27FC236}">
                    <a16:creationId xmlns:a16="http://schemas.microsoft.com/office/drawing/2014/main" id="{A3F8934A-3C9C-4F2E-A0D0-5DC848356A30}"/>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A0C0CBD3-F083-4999-8297-4CF22B953D9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9" name="Group 98">
              <a:extLst>
                <a:ext uri="{FF2B5EF4-FFF2-40B4-BE49-F238E27FC236}">
                  <a16:creationId xmlns:a16="http://schemas.microsoft.com/office/drawing/2014/main" id="{B27FDCAF-384B-4EC8-8B17-CA704F4E183C}"/>
                </a:ext>
              </a:extLst>
            </p:cNvPr>
            <p:cNvGrpSpPr/>
            <p:nvPr/>
          </p:nvGrpSpPr>
          <p:grpSpPr>
            <a:xfrm>
              <a:off x="10415671" y="-773215"/>
              <a:ext cx="4332681" cy="8106520"/>
              <a:chOff x="3774253" y="-742359"/>
              <a:chExt cx="4332681" cy="8106520"/>
            </a:xfrm>
            <a:noFill/>
          </p:grpSpPr>
          <p:sp>
            <p:nvSpPr>
              <p:cNvPr id="100" name="TextBox 99">
                <a:extLst>
                  <a:ext uri="{FF2B5EF4-FFF2-40B4-BE49-F238E27FC236}">
                    <a16:creationId xmlns:a16="http://schemas.microsoft.com/office/drawing/2014/main" id="{DC87B4DD-0EB8-4492-8B49-47BEA5B0E24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E003E524-4BDA-4D95-B9A1-19102752E300}"/>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8EFEF470-BDBC-46B7-9F99-19D48D931C03}"/>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014149B3-4DFB-496E-9F61-92F4EDF09EC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6FC34E50-D2EB-4E2F-B69D-A38D5AAF17D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881772AB-4098-462C-9A5C-30B3F0D42A5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16575536-3EA4-4E68-BD48-4A987928C87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A7C132F7-573B-4D56-A9EB-FF9BA5368D3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EE14E437-6146-4466-B50B-E233EE72B67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97259C70-823A-40AC-AF4A-146C51E86A7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C073ABFE-7BF0-4A1A-BEBD-1C93563570F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927141" y="-1944875"/>
            <a:ext cx="10113890" cy="15432238"/>
          </a:xfrm>
          <a:prstGeom prst="roundRect">
            <a:avLst/>
          </a:prstGeom>
          <a:solidFill>
            <a:srgbClr val="E3E9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92" name="TextBox 91">
            <a:extLst>
              <a:ext uri="{FF2B5EF4-FFF2-40B4-BE49-F238E27FC236}">
                <a16:creationId xmlns:a16="http://schemas.microsoft.com/office/drawing/2014/main" id="{0123AF77-E76B-4202-91C9-245997BBC7DC}"/>
              </a:ext>
            </a:extLst>
          </p:cNvPr>
          <p:cNvSpPr txBox="1"/>
          <p:nvPr/>
        </p:nvSpPr>
        <p:spPr>
          <a:xfrm>
            <a:off x="13928816" y="7590223"/>
            <a:ext cx="10774745" cy="3607911"/>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Abstract </a:t>
            </a:r>
          </a:p>
          <a:p>
            <a:pPr algn="just">
              <a:lnSpc>
                <a:spcPct val="150000"/>
              </a:lnSpc>
            </a:pPr>
            <a:r>
              <a:rPr lang="en-US" dirty="0">
                <a:latin typeface="Poppins Medium" panose="00000600000000000000" pitchFamily="2" charset="0"/>
                <a:cs typeface="Poppins Medium" panose="00000600000000000000" pitchFamily="2" charset="0"/>
              </a:rPr>
              <a:t>EATABLES is a location-based food discovery platform that allows users to explore and find new dining options. Users can access information about nearby restaurants, including contact details, location, and reviews from other users. They can leave their own reviews, add food items to favorites, and upload food vlog videos through the "drops" feature. The platform offers filtered search results based on price and allows users to submit new restaurant additions for review by the admin. EATABLES aims to provide a comprehensive and engaging experience for users to discover, share, and review food options in their area.</a:t>
            </a:r>
          </a:p>
        </p:txBody>
      </p:sp>
      <p:sp>
        <p:nvSpPr>
          <p:cNvPr id="93" name="TextBox 92">
            <a:extLst>
              <a:ext uri="{FF2B5EF4-FFF2-40B4-BE49-F238E27FC236}">
                <a16:creationId xmlns:a16="http://schemas.microsoft.com/office/drawing/2014/main" id="{F653492B-DE28-47B1-BEC7-322E3A4B0DFA}"/>
              </a:ext>
            </a:extLst>
          </p:cNvPr>
          <p:cNvSpPr txBox="1"/>
          <p:nvPr/>
        </p:nvSpPr>
        <p:spPr>
          <a:xfrm>
            <a:off x="978783" y="1612194"/>
            <a:ext cx="10774745" cy="2407582"/>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Language(s) to be used</a:t>
            </a:r>
          </a:p>
          <a:p>
            <a:pPr algn="just">
              <a:lnSpc>
                <a:spcPct val="150000"/>
              </a:lnSpc>
            </a:pPr>
            <a:r>
              <a:rPr lang="en-US" sz="2400" dirty="0">
                <a:latin typeface="Poppins ExtraBold" panose="00000900000000000000" pitchFamily="2" charset="0"/>
                <a:cs typeface="Poppins ExtraBold" panose="00000900000000000000" pitchFamily="2" charset="0"/>
              </a:rPr>
              <a:t> </a:t>
            </a:r>
          </a:p>
          <a:p>
            <a:pPr algn="just">
              <a:lnSpc>
                <a:spcPct val="150000"/>
              </a:lnSpc>
            </a:pPr>
            <a:r>
              <a:rPr lang="en-US" dirty="0">
                <a:latin typeface="Poppins Medium" panose="00000600000000000000" pitchFamily="2" charset="0"/>
                <a:cs typeface="Poppins Medium" panose="00000600000000000000" pitchFamily="2" charset="0"/>
              </a:rPr>
              <a:t>Front-end : HTML, CSS &amp; JavaScript</a:t>
            </a:r>
          </a:p>
          <a:p>
            <a:pPr algn="just">
              <a:lnSpc>
                <a:spcPct val="150000"/>
              </a:lnSpc>
            </a:pPr>
            <a:r>
              <a:rPr lang="en-US" dirty="0">
                <a:latin typeface="Poppins Medium" panose="00000600000000000000" pitchFamily="2" charset="0"/>
                <a:cs typeface="Poppins Medium" panose="00000600000000000000" pitchFamily="2" charset="0"/>
              </a:rPr>
              <a:t>Back-end : PHP</a:t>
            </a:r>
          </a:p>
          <a:p>
            <a:pPr algn="just">
              <a:lnSpc>
                <a:spcPct val="150000"/>
              </a:lnSpc>
            </a:pPr>
            <a:r>
              <a:rPr lang="en-US" dirty="0">
                <a:latin typeface="Poppins Medium" panose="00000600000000000000" pitchFamily="2" charset="0"/>
                <a:cs typeface="Poppins Medium" panose="00000600000000000000" pitchFamily="2" charset="0"/>
              </a:rPr>
              <a:t>Database : MySQL</a:t>
            </a:r>
          </a:p>
        </p:txBody>
      </p:sp>
      <p:sp>
        <p:nvSpPr>
          <p:cNvPr id="94" name="TextBox 93">
            <a:extLst>
              <a:ext uri="{FF2B5EF4-FFF2-40B4-BE49-F238E27FC236}">
                <a16:creationId xmlns:a16="http://schemas.microsoft.com/office/drawing/2014/main" id="{5930FCA1-D060-4204-B267-7E0A7972DD64}"/>
              </a:ext>
            </a:extLst>
          </p:cNvPr>
          <p:cNvSpPr txBox="1"/>
          <p:nvPr/>
        </p:nvSpPr>
        <p:spPr>
          <a:xfrm>
            <a:off x="5085344" y="178508"/>
            <a:ext cx="2182708" cy="523220"/>
          </a:xfrm>
          <a:prstGeom prst="rect">
            <a:avLst/>
          </a:prstGeom>
          <a:noFill/>
        </p:spPr>
        <p:txBody>
          <a:bodyPr wrap="square" rtlCol="0">
            <a:spAutoFit/>
          </a:bodyPr>
          <a:lstStyle/>
          <a:p>
            <a:r>
              <a:rPr lang="en-US" sz="2800" dirty="0">
                <a:latin typeface="Poppins Black" panose="00000A00000000000000" pitchFamily="2" charset="0"/>
                <a:cs typeface="Poppins Black" panose="00000A00000000000000" pitchFamily="2" charset="0"/>
              </a:rPr>
              <a:t>SYNOPSIS</a:t>
            </a:r>
            <a:endParaRPr lang="en-IN" sz="2800" dirty="0">
              <a:latin typeface="Poppins Black" panose="00000A00000000000000" pitchFamily="2" charset="0"/>
              <a:cs typeface="Poppins Black" panose="00000A00000000000000" pitchFamily="2" charset="0"/>
            </a:endParaRPr>
          </a:p>
        </p:txBody>
      </p:sp>
      <p:sp>
        <p:nvSpPr>
          <p:cNvPr id="145" name="TextBox 144">
            <a:extLst>
              <a:ext uri="{FF2B5EF4-FFF2-40B4-BE49-F238E27FC236}">
                <a16:creationId xmlns:a16="http://schemas.microsoft.com/office/drawing/2014/main" id="{BE11668C-A986-4B12-82F7-10FF52B1272D}"/>
              </a:ext>
            </a:extLst>
          </p:cNvPr>
          <p:cNvSpPr txBox="1"/>
          <p:nvPr/>
        </p:nvSpPr>
        <p:spPr>
          <a:xfrm>
            <a:off x="-12621084" y="7809515"/>
            <a:ext cx="10774745" cy="594009"/>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Structure of the proposed project</a:t>
            </a:r>
          </a:p>
        </p:txBody>
      </p:sp>
      <p:sp>
        <p:nvSpPr>
          <p:cNvPr id="146" name="TextBox 145">
            <a:extLst>
              <a:ext uri="{FF2B5EF4-FFF2-40B4-BE49-F238E27FC236}">
                <a16:creationId xmlns:a16="http://schemas.microsoft.com/office/drawing/2014/main" id="{62FAEBB2-3E03-428E-A4EF-2D33724C8691}"/>
              </a:ext>
            </a:extLst>
          </p:cNvPr>
          <p:cNvSpPr txBox="1"/>
          <p:nvPr/>
        </p:nvSpPr>
        <p:spPr>
          <a:xfrm>
            <a:off x="-12621084" y="8872000"/>
            <a:ext cx="10774745" cy="4623573"/>
          </a:xfrm>
          <a:prstGeom prst="rect">
            <a:avLst/>
          </a:prstGeom>
          <a:noFill/>
        </p:spPr>
        <p:txBody>
          <a:bodyPr wrap="square" rtlCol="0">
            <a:spAutoFit/>
          </a:bodyPr>
          <a:lstStyle/>
          <a:p>
            <a:pPr algn="just">
              <a:lnSpc>
                <a:spcPct val="150000"/>
              </a:lnSpc>
            </a:pPr>
            <a:r>
              <a:rPr lang="en-US" dirty="0">
                <a:latin typeface="Poppins Medium" panose="00000600000000000000" pitchFamily="2" charset="0"/>
                <a:cs typeface="Poppins Medium" panose="00000600000000000000" pitchFamily="2" charset="0"/>
              </a:rPr>
              <a:t>• User Management: This component enables user authentication and registration, allowing users to create accounts and log in to access the system.</a:t>
            </a:r>
          </a:p>
          <a:p>
            <a:pPr algn="just">
              <a:lnSpc>
                <a:spcPct val="150000"/>
              </a:lnSpc>
            </a:pPr>
            <a:r>
              <a:rPr lang="en-US" dirty="0">
                <a:latin typeface="Poppins Medium" panose="00000600000000000000" pitchFamily="2" charset="0"/>
                <a:cs typeface="Poppins Medium" panose="00000600000000000000" pitchFamily="2" charset="0"/>
              </a:rPr>
              <a:t>• Location-Based Restaurant Discovery: Using the device's location services, this component identifies nearby restaurants and provides users with relevant information, such as contact details and location.</a:t>
            </a:r>
          </a:p>
          <a:p>
            <a:pPr algn="just">
              <a:lnSpc>
                <a:spcPct val="150000"/>
              </a:lnSpc>
            </a:pPr>
            <a:r>
              <a:rPr lang="en-US" dirty="0">
                <a:latin typeface="Poppins Medium" panose="00000600000000000000" pitchFamily="2" charset="0"/>
                <a:cs typeface="Poppins Medium" panose="00000600000000000000" pitchFamily="2" charset="0"/>
              </a:rPr>
              <a:t>• User Reviews: Users can leave reviews for restaurants they have visited, sharing their experiences and opinions to help other users make informed dining decisions.</a:t>
            </a:r>
          </a:p>
          <a:p>
            <a:pPr algn="just">
              <a:lnSpc>
                <a:spcPct val="150000"/>
              </a:lnSpc>
            </a:pPr>
            <a:r>
              <a:rPr lang="en-US" dirty="0">
                <a:latin typeface="Poppins Medium" panose="00000600000000000000" pitchFamily="2" charset="0"/>
                <a:cs typeface="Poppins Medium" panose="00000600000000000000" pitchFamily="2" charset="0"/>
              </a:rPr>
              <a:t>• Favorites Management: Users can create a personalized list of favorite food items or restaurants for easy access and future reference.</a:t>
            </a:r>
          </a:p>
          <a:p>
            <a:pPr algn="just">
              <a:lnSpc>
                <a:spcPct val="150000"/>
              </a:lnSpc>
            </a:pPr>
            <a:r>
              <a:rPr lang="en-US" dirty="0">
                <a:latin typeface="Poppins Medium" panose="00000600000000000000" pitchFamily="2" charset="0"/>
                <a:cs typeface="Poppins Medium" panose="00000600000000000000" pitchFamily="2" charset="0"/>
              </a:rPr>
              <a:t>• Drops: The Drops feature allows users to upload and share food vlog videos, fostering engagement and enabling users to discover and appreciate food-related content.</a:t>
            </a:r>
          </a:p>
        </p:txBody>
      </p:sp>
    </p:spTree>
    <p:extLst>
      <p:ext uri="{BB962C8B-B14F-4D97-AF65-F5344CB8AC3E}">
        <p14:creationId xmlns:p14="http://schemas.microsoft.com/office/powerpoint/2010/main" val="1435901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379118" y="0"/>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889546" y="-2755159"/>
            <a:ext cx="8733618" cy="13300044"/>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95" name="Group 94">
            <a:extLst>
              <a:ext uri="{FF2B5EF4-FFF2-40B4-BE49-F238E27FC236}">
                <a16:creationId xmlns:a16="http://schemas.microsoft.com/office/drawing/2014/main" id="{69FF60CA-D76C-4BBF-A908-D6916A297DD9}"/>
              </a:ext>
            </a:extLst>
          </p:cNvPr>
          <p:cNvGrpSpPr/>
          <p:nvPr/>
        </p:nvGrpSpPr>
        <p:grpSpPr>
          <a:xfrm>
            <a:off x="-1416028" y="-970205"/>
            <a:ext cx="15280440" cy="8161734"/>
            <a:chOff x="-532088" y="-773215"/>
            <a:chExt cx="15280440" cy="8161734"/>
          </a:xfrm>
        </p:grpSpPr>
        <p:grpSp>
          <p:nvGrpSpPr>
            <p:cNvPr id="96" name="Group 95">
              <a:extLst>
                <a:ext uri="{FF2B5EF4-FFF2-40B4-BE49-F238E27FC236}">
                  <a16:creationId xmlns:a16="http://schemas.microsoft.com/office/drawing/2014/main" id="{D860358F-D3E0-49C7-AA54-3CBBDF0FDC5C}"/>
                </a:ext>
              </a:extLst>
            </p:cNvPr>
            <p:cNvGrpSpPr/>
            <p:nvPr/>
          </p:nvGrpSpPr>
          <p:grpSpPr>
            <a:xfrm>
              <a:off x="3107367" y="-718001"/>
              <a:ext cx="4332681" cy="8106520"/>
              <a:chOff x="3774253" y="-742359"/>
              <a:chExt cx="4332681" cy="8106520"/>
            </a:xfrm>
            <a:noFill/>
          </p:grpSpPr>
          <p:sp>
            <p:nvSpPr>
              <p:cNvPr id="133" name="TextBox 132">
                <a:extLst>
                  <a:ext uri="{FF2B5EF4-FFF2-40B4-BE49-F238E27FC236}">
                    <a16:creationId xmlns:a16="http://schemas.microsoft.com/office/drawing/2014/main" id="{CC3EDC83-ABD8-442F-83FD-74B9F4A692F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4B462746-BF20-40D7-9043-B6BDB851B839}"/>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5" name="TextBox 134">
                <a:extLst>
                  <a:ext uri="{FF2B5EF4-FFF2-40B4-BE49-F238E27FC236}">
                    <a16:creationId xmlns:a16="http://schemas.microsoft.com/office/drawing/2014/main" id="{418DCAEA-F37D-4AFE-A50A-BAA52B059F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D3B60038-5643-49A4-B02E-CED77CCC690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AA255EA-AE66-4CD7-ACE7-84FF455E2B3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5410AFC1-B71B-4F39-ADCA-90215BAAD17A}"/>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9E9FB96-62E0-4355-A09C-8F84233764A1}"/>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17119D34-7C31-4B30-BA3B-78835F5BB655}"/>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DBDB8702-71AC-4A55-8B42-1354DCC1AAA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2" name="TextBox 141">
                <a:extLst>
                  <a:ext uri="{FF2B5EF4-FFF2-40B4-BE49-F238E27FC236}">
                    <a16:creationId xmlns:a16="http://schemas.microsoft.com/office/drawing/2014/main" id="{803B6037-7EC2-4D13-ADAB-6D2431C8A1A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3" name="TextBox 142">
                <a:extLst>
                  <a:ext uri="{FF2B5EF4-FFF2-40B4-BE49-F238E27FC236}">
                    <a16:creationId xmlns:a16="http://schemas.microsoft.com/office/drawing/2014/main" id="{E6BAF109-0D47-4AA7-B42B-68E849DB434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66988815-39C0-4E72-9835-832A0EFAEFCF}"/>
                </a:ext>
              </a:extLst>
            </p:cNvPr>
            <p:cNvGrpSpPr/>
            <p:nvPr/>
          </p:nvGrpSpPr>
          <p:grpSpPr>
            <a:xfrm>
              <a:off x="-532088" y="-718001"/>
              <a:ext cx="4332681" cy="8106520"/>
              <a:chOff x="3774253" y="-742359"/>
              <a:chExt cx="4332681" cy="8106520"/>
            </a:xfrm>
            <a:noFill/>
          </p:grpSpPr>
          <p:sp>
            <p:nvSpPr>
              <p:cNvPr id="122" name="TextBox 121">
                <a:extLst>
                  <a:ext uri="{FF2B5EF4-FFF2-40B4-BE49-F238E27FC236}">
                    <a16:creationId xmlns:a16="http://schemas.microsoft.com/office/drawing/2014/main" id="{C2633276-F65D-44F2-9F4C-14771C4D7595}"/>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5E4712D-6782-4308-A523-140A18581C2F}"/>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45BDDC8E-691D-44EF-A272-F6D2F162CE5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E2F05EDC-AA89-4378-ACEB-B89F6E5411BA}"/>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F04C64CD-FEF8-4353-BD2A-198598D3F5FD}"/>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1A1B2F39-E586-4FEB-9554-21D35DE25534}"/>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ED48C2D4-D06F-4114-91D0-3DA59F3FF6C7}"/>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6651F95A-7CBD-4158-B525-8262C24AC9C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AD000781-030F-4653-80C6-20FB6D3AD25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1" name="TextBox 130">
                <a:extLst>
                  <a:ext uri="{FF2B5EF4-FFF2-40B4-BE49-F238E27FC236}">
                    <a16:creationId xmlns:a16="http://schemas.microsoft.com/office/drawing/2014/main" id="{6100BE3A-29CD-4997-A9B7-8F18E622869F}"/>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EC8F482-8EC9-4AF8-B198-A9AE7D5913D7}"/>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8" name="Group 97">
              <a:extLst>
                <a:ext uri="{FF2B5EF4-FFF2-40B4-BE49-F238E27FC236}">
                  <a16:creationId xmlns:a16="http://schemas.microsoft.com/office/drawing/2014/main" id="{395D3796-9AAA-4CBC-B7A5-76307C1C4750}"/>
                </a:ext>
              </a:extLst>
            </p:cNvPr>
            <p:cNvGrpSpPr/>
            <p:nvPr/>
          </p:nvGrpSpPr>
          <p:grpSpPr>
            <a:xfrm>
              <a:off x="6782266" y="-773215"/>
              <a:ext cx="4332681" cy="8106520"/>
              <a:chOff x="3774253" y="-742359"/>
              <a:chExt cx="4332681" cy="8106520"/>
            </a:xfrm>
            <a:noFill/>
          </p:grpSpPr>
          <p:sp>
            <p:nvSpPr>
              <p:cNvPr id="111" name="TextBox 110">
                <a:extLst>
                  <a:ext uri="{FF2B5EF4-FFF2-40B4-BE49-F238E27FC236}">
                    <a16:creationId xmlns:a16="http://schemas.microsoft.com/office/drawing/2014/main" id="{32D626B7-CD0B-475D-9BFE-8E218CCD546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8D04FF01-0237-48BF-B056-322CB29DD22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466F9EC8-68E9-494F-BBB2-EE876A06B91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9CD748C6-4AF1-4D93-B3AF-0D40932021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BDCB4BF-4A1C-43AF-88F6-82C3AD18E710}"/>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0BAD0B9A-0E68-47AF-88D1-750E172C6C6A}"/>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7B745E50-0EE5-4492-95ED-B41B2749896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FD15C06-D81E-43D6-AE2B-767AA7B3E107}"/>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A75FB73A-429B-47D3-A3F0-4D40B374EEF4}"/>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0" name="TextBox 119">
                <a:extLst>
                  <a:ext uri="{FF2B5EF4-FFF2-40B4-BE49-F238E27FC236}">
                    <a16:creationId xmlns:a16="http://schemas.microsoft.com/office/drawing/2014/main" id="{F9D97EB6-1479-4CE7-B575-CADFB824EDE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B9DDDA2F-58D7-46DE-B75B-19407401B745}"/>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9" name="Group 98">
              <a:extLst>
                <a:ext uri="{FF2B5EF4-FFF2-40B4-BE49-F238E27FC236}">
                  <a16:creationId xmlns:a16="http://schemas.microsoft.com/office/drawing/2014/main" id="{2478CE0A-51AF-41C2-9911-3F7E8BF4C39A}"/>
                </a:ext>
              </a:extLst>
            </p:cNvPr>
            <p:cNvGrpSpPr/>
            <p:nvPr/>
          </p:nvGrpSpPr>
          <p:grpSpPr>
            <a:xfrm>
              <a:off x="10415671" y="-773215"/>
              <a:ext cx="4332681" cy="8106520"/>
              <a:chOff x="3774253" y="-742359"/>
              <a:chExt cx="4332681" cy="8106520"/>
            </a:xfrm>
            <a:noFill/>
          </p:grpSpPr>
          <p:sp>
            <p:nvSpPr>
              <p:cNvPr id="100" name="TextBox 99">
                <a:extLst>
                  <a:ext uri="{FF2B5EF4-FFF2-40B4-BE49-F238E27FC236}">
                    <a16:creationId xmlns:a16="http://schemas.microsoft.com/office/drawing/2014/main" id="{B8FFCB81-1D16-4818-B5AB-22761E7C67B5}"/>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F5759CD0-B894-4545-A182-87495081E04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54AF51B7-7031-42CA-8DA9-6224825077A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D67CF6DC-C4F5-4CF6-B587-E15A226E8E5F}"/>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783EA609-6AC2-47ED-A709-CAE4EE9565A7}"/>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E9AF11ED-F677-4C79-B56B-E127A121C5F8}"/>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39765EF0-BBDD-4BFE-A0A9-DC0C998DDCCC}"/>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A7D8BF95-A9F0-4AA2-AE14-FE43644D25D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0BE7AFC2-0D73-4DD5-90F8-D07A63635D9A}"/>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CC21E817-CCA8-4408-9094-0698C1B6D03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1EF546CB-50F4-4FFF-AC7E-DDE79DD2A655}"/>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927141" y="-1944875"/>
            <a:ext cx="10113890" cy="15432238"/>
          </a:xfrm>
          <a:prstGeom prst="roundRect">
            <a:avLst/>
          </a:prstGeom>
          <a:solidFill>
            <a:srgbClr val="E3E9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TextBox 92">
            <a:extLst>
              <a:ext uri="{FF2B5EF4-FFF2-40B4-BE49-F238E27FC236}">
                <a16:creationId xmlns:a16="http://schemas.microsoft.com/office/drawing/2014/main" id="{F653492B-DE28-47B1-BEC7-322E3A4B0DFA}"/>
              </a:ext>
            </a:extLst>
          </p:cNvPr>
          <p:cNvSpPr txBox="1"/>
          <p:nvPr/>
        </p:nvSpPr>
        <p:spPr>
          <a:xfrm>
            <a:off x="1005662" y="711028"/>
            <a:ext cx="10774745" cy="594009"/>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Structure of the proposed project</a:t>
            </a:r>
          </a:p>
        </p:txBody>
      </p:sp>
      <p:sp>
        <p:nvSpPr>
          <p:cNvPr id="94" name="TextBox 93">
            <a:extLst>
              <a:ext uri="{FF2B5EF4-FFF2-40B4-BE49-F238E27FC236}">
                <a16:creationId xmlns:a16="http://schemas.microsoft.com/office/drawing/2014/main" id="{A2AF12A7-839C-4937-B747-842C43932DC9}"/>
              </a:ext>
            </a:extLst>
          </p:cNvPr>
          <p:cNvSpPr txBox="1"/>
          <p:nvPr/>
        </p:nvSpPr>
        <p:spPr>
          <a:xfrm>
            <a:off x="5085344" y="178508"/>
            <a:ext cx="2182708" cy="523220"/>
          </a:xfrm>
          <a:prstGeom prst="rect">
            <a:avLst/>
          </a:prstGeom>
          <a:noFill/>
        </p:spPr>
        <p:txBody>
          <a:bodyPr wrap="square" rtlCol="0">
            <a:spAutoFit/>
          </a:bodyPr>
          <a:lstStyle/>
          <a:p>
            <a:r>
              <a:rPr lang="en-US" sz="2800" dirty="0">
                <a:latin typeface="Poppins Black" panose="00000A00000000000000" pitchFamily="2" charset="0"/>
                <a:cs typeface="Poppins Black" panose="00000A00000000000000" pitchFamily="2" charset="0"/>
              </a:rPr>
              <a:t>SYNOPSIS</a:t>
            </a:r>
            <a:endParaRPr lang="en-IN" sz="2800" dirty="0">
              <a:latin typeface="Poppins Black" panose="00000A00000000000000" pitchFamily="2" charset="0"/>
              <a:cs typeface="Poppins Black" panose="00000A00000000000000" pitchFamily="2" charset="0"/>
            </a:endParaRPr>
          </a:p>
        </p:txBody>
      </p:sp>
      <p:sp>
        <p:nvSpPr>
          <p:cNvPr id="144" name="TextBox 143">
            <a:extLst>
              <a:ext uri="{FF2B5EF4-FFF2-40B4-BE49-F238E27FC236}">
                <a16:creationId xmlns:a16="http://schemas.microsoft.com/office/drawing/2014/main" id="{D8C8A708-5696-4684-8C91-E0BB98212D11}"/>
              </a:ext>
            </a:extLst>
          </p:cNvPr>
          <p:cNvSpPr txBox="1"/>
          <p:nvPr/>
        </p:nvSpPr>
        <p:spPr>
          <a:xfrm>
            <a:off x="14552347" y="8430589"/>
            <a:ext cx="10774745" cy="2407582"/>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Language(s) to be used</a:t>
            </a:r>
          </a:p>
          <a:p>
            <a:pPr algn="just">
              <a:lnSpc>
                <a:spcPct val="150000"/>
              </a:lnSpc>
            </a:pPr>
            <a:r>
              <a:rPr lang="en-US" sz="2400" dirty="0">
                <a:latin typeface="Poppins ExtraBold" panose="00000900000000000000" pitchFamily="2" charset="0"/>
                <a:cs typeface="Poppins ExtraBold" panose="00000900000000000000" pitchFamily="2" charset="0"/>
              </a:rPr>
              <a:t> </a:t>
            </a:r>
          </a:p>
          <a:p>
            <a:pPr algn="just">
              <a:lnSpc>
                <a:spcPct val="150000"/>
              </a:lnSpc>
            </a:pPr>
            <a:r>
              <a:rPr lang="en-US" dirty="0">
                <a:latin typeface="Poppins Medium" panose="00000600000000000000" pitchFamily="2" charset="0"/>
                <a:cs typeface="Poppins Medium" panose="00000600000000000000" pitchFamily="2" charset="0"/>
              </a:rPr>
              <a:t>Front-end : HTML, CSS &amp; JavaScript</a:t>
            </a:r>
          </a:p>
          <a:p>
            <a:pPr algn="just">
              <a:lnSpc>
                <a:spcPct val="150000"/>
              </a:lnSpc>
            </a:pPr>
            <a:r>
              <a:rPr lang="en-US" dirty="0">
                <a:latin typeface="Poppins Medium" panose="00000600000000000000" pitchFamily="2" charset="0"/>
                <a:cs typeface="Poppins Medium" panose="00000600000000000000" pitchFamily="2" charset="0"/>
              </a:rPr>
              <a:t>Back-end : PHP</a:t>
            </a:r>
          </a:p>
          <a:p>
            <a:pPr algn="just">
              <a:lnSpc>
                <a:spcPct val="150000"/>
              </a:lnSpc>
            </a:pPr>
            <a:r>
              <a:rPr lang="en-US" dirty="0">
                <a:latin typeface="Poppins Medium" panose="00000600000000000000" pitchFamily="2" charset="0"/>
                <a:cs typeface="Poppins Medium" panose="00000600000000000000" pitchFamily="2" charset="0"/>
              </a:rPr>
              <a:t>Database : MySQL</a:t>
            </a:r>
          </a:p>
        </p:txBody>
      </p:sp>
      <p:sp>
        <p:nvSpPr>
          <p:cNvPr id="145" name="TextBox 144">
            <a:extLst>
              <a:ext uri="{FF2B5EF4-FFF2-40B4-BE49-F238E27FC236}">
                <a16:creationId xmlns:a16="http://schemas.microsoft.com/office/drawing/2014/main" id="{DE4E7AD5-EDA4-47E7-B507-6FF6A64F157F}"/>
              </a:ext>
            </a:extLst>
          </p:cNvPr>
          <p:cNvSpPr txBox="1"/>
          <p:nvPr/>
        </p:nvSpPr>
        <p:spPr>
          <a:xfrm>
            <a:off x="1005662" y="1773513"/>
            <a:ext cx="10774745" cy="4623573"/>
          </a:xfrm>
          <a:prstGeom prst="rect">
            <a:avLst/>
          </a:prstGeom>
          <a:noFill/>
        </p:spPr>
        <p:txBody>
          <a:bodyPr wrap="square" rtlCol="0">
            <a:spAutoFit/>
          </a:bodyPr>
          <a:lstStyle/>
          <a:p>
            <a:pPr algn="just">
              <a:lnSpc>
                <a:spcPct val="150000"/>
              </a:lnSpc>
            </a:pPr>
            <a:r>
              <a:rPr lang="en-US" dirty="0">
                <a:latin typeface="Poppins Medium" panose="00000600000000000000" pitchFamily="2" charset="0"/>
                <a:cs typeface="Poppins Medium" panose="00000600000000000000" pitchFamily="2" charset="0"/>
              </a:rPr>
              <a:t>• User Management: This component enables user authentication and registration, allowing users to create accounts and log in to access the system.</a:t>
            </a:r>
          </a:p>
          <a:p>
            <a:pPr algn="just">
              <a:lnSpc>
                <a:spcPct val="150000"/>
              </a:lnSpc>
            </a:pPr>
            <a:r>
              <a:rPr lang="en-US" dirty="0">
                <a:latin typeface="Poppins Medium" panose="00000600000000000000" pitchFamily="2" charset="0"/>
                <a:cs typeface="Poppins Medium" panose="00000600000000000000" pitchFamily="2" charset="0"/>
              </a:rPr>
              <a:t>• Location-Based Restaurant Discovery: Using the device's location services, this component identifies nearby restaurants and provides users with relevant information, such as contact details and location.</a:t>
            </a:r>
          </a:p>
          <a:p>
            <a:pPr algn="just">
              <a:lnSpc>
                <a:spcPct val="150000"/>
              </a:lnSpc>
            </a:pPr>
            <a:r>
              <a:rPr lang="en-US" dirty="0">
                <a:latin typeface="Poppins Medium" panose="00000600000000000000" pitchFamily="2" charset="0"/>
                <a:cs typeface="Poppins Medium" panose="00000600000000000000" pitchFamily="2" charset="0"/>
              </a:rPr>
              <a:t>• User Reviews: Users can leave reviews for restaurants they have visited, sharing their experiences and opinions to help other users make informed dining decisions.</a:t>
            </a:r>
          </a:p>
          <a:p>
            <a:pPr algn="just">
              <a:lnSpc>
                <a:spcPct val="150000"/>
              </a:lnSpc>
            </a:pPr>
            <a:r>
              <a:rPr lang="en-US" dirty="0">
                <a:latin typeface="Poppins Medium" panose="00000600000000000000" pitchFamily="2" charset="0"/>
                <a:cs typeface="Poppins Medium" panose="00000600000000000000" pitchFamily="2" charset="0"/>
              </a:rPr>
              <a:t>• Favorites Management: Users can create a personalized list of favorite food items or restaurants for easy access and future reference.</a:t>
            </a:r>
          </a:p>
          <a:p>
            <a:pPr algn="just">
              <a:lnSpc>
                <a:spcPct val="150000"/>
              </a:lnSpc>
            </a:pPr>
            <a:r>
              <a:rPr lang="en-US" dirty="0">
                <a:latin typeface="Poppins Medium" panose="00000600000000000000" pitchFamily="2" charset="0"/>
                <a:cs typeface="Poppins Medium" panose="00000600000000000000" pitchFamily="2" charset="0"/>
              </a:rPr>
              <a:t>• Drops: The Drops feature allows users to upload and share food vlog videos, fostering engagement and enabling users to discover and appreciate food-related content.</a:t>
            </a:r>
          </a:p>
        </p:txBody>
      </p:sp>
    </p:spTree>
    <p:extLst>
      <p:ext uri="{BB962C8B-B14F-4D97-AF65-F5344CB8AC3E}">
        <p14:creationId xmlns:p14="http://schemas.microsoft.com/office/powerpoint/2010/main" val="3062717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379118" y="0"/>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889546" y="-2755159"/>
            <a:ext cx="8733618" cy="13300044"/>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95" name="Group 94">
            <a:extLst>
              <a:ext uri="{FF2B5EF4-FFF2-40B4-BE49-F238E27FC236}">
                <a16:creationId xmlns:a16="http://schemas.microsoft.com/office/drawing/2014/main" id="{61F73293-8D1B-41C9-A43D-CB75FF8AA35E}"/>
              </a:ext>
            </a:extLst>
          </p:cNvPr>
          <p:cNvGrpSpPr/>
          <p:nvPr/>
        </p:nvGrpSpPr>
        <p:grpSpPr>
          <a:xfrm>
            <a:off x="-1416028" y="-970205"/>
            <a:ext cx="15280440" cy="8161734"/>
            <a:chOff x="-532088" y="-773215"/>
            <a:chExt cx="15280440" cy="8161734"/>
          </a:xfrm>
        </p:grpSpPr>
        <p:grpSp>
          <p:nvGrpSpPr>
            <p:cNvPr id="96" name="Group 95">
              <a:extLst>
                <a:ext uri="{FF2B5EF4-FFF2-40B4-BE49-F238E27FC236}">
                  <a16:creationId xmlns:a16="http://schemas.microsoft.com/office/drawing/2014/main" id="{5352727C-2CAB-4C38-959B-8B48C7E8C5B9}"/>
                </a:ext>
              </a:extLst>
            </p:cNvPr>
            <p:cNvGrpSpPr/>
            <p:nvPr/>
          </p:nvGrpSpPr>
          <p:grpSpPr>
            <a:xfrm>
              <a:off x="3107367" y="-718001"/>
              <a:ext cx="4332681" cy="8106520"/>
              <a:chOff x="3774253" y="-742359"/>
              <a:chExt cx="4332681" cy="8106520"/>
            </a:xfrm>
            <a:noFill/>
          </p:grpSpPr>
          <p:sp>
            <p:nvSpPr>
              <p:cNvPr id="133" name="TextBox 132">
                <a:extLst>
                  <a:ext uri="{FF2B5EF4-FFF2-40B4-BE49-F238E27FC236}">
                    <a16:creationId xmlns:a16="http://schemas.microsoft.com/office/drawing/2014/main" id="{95DABD35-E6A7-43B2-943C-866182EA65F5}"/>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E72E7920-04F7-423C-ADC5-50B0FA331F31}"/>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5" name="TextBox 134">
                <a:extLst>
                  <a:ext uri="{FF2B5EF4-FFF2-40B4-BE49-F238E27FC236}">
                    <a16:creationId xmlns:a16="http://schemas.microsoft.com/office/drawing/2014/main" id="{F4ABECF4-4C09-4F97-B09F-50D0AC59E41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E654EAFE-02FD-487D-9E47-DA8329498DB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61290256-CA7C-4089-8BBA-85E9159A5F7B}"/>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6D3CD64A-1AC4-45F0-AD8C-6F67AF00A9A0}"/>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8A252416-FA29-4D02-8212-B3DAE4E96CD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CAF8E322-21E8-43F4-93E9-0226D2C2F8E0}"/>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AD249930-ECD8-43B3-92E1-244C453EB48A}"/>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2" name="TextBox 141">
                <a:extLst>
                  <a:ext uri="{FF2B5EF4-FFF2-40B4-BE49-F238E27FC236}">
                    <a16:creationId xmlns:a16="http://schemas.microsoft.com/office/drawing/2014/main" id="{3C274814-0714-420B-A658-6664E00E2E70}"/>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3" name="TextBox 142">
                <a:extLst>
                  <a:ext uri="{FF2B5EF4-FFF2-40B4-BE49-F238E27FC236}">
                    <a16:creationId xmlns:a16="http://schemas.microsoft.com/office/drawing/2014/main" id="{A7FA392A-CE4D-40E5-9ED6-38F676487BC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02EA118-03C4-4D2C-8F94-9EECE63ED721}"/>
                </a:ext>
              </a:extLst>
            </p:cNvPr>
            <p:cNvGrpSpPr/>
            <p:nvPr/>
          </p:nvGrpSpPr>
          <p:grpSpPr>
            <a:xfrm>
              <a:off x="-532088" y="-718001"/>
              <a:ext cx="4332681" cy="8106520"/>
              <a:chOff x="3774253" y="-742359"/>
              <a:chExt cx="4332681" cy="8106520"/>
            </a:xfrm>
            <a:noFill/>
          </p:grpSpPr>
          <p:sp>
            <p:nvSpPr>
              <p:cNvPr id="122" name="TextBox 121">
                <a:extLst>
                  <a:ext uri="{FF2B5EF4-FFF2-40B4-BE49-F238E27FC236}">
                    <a16:creationId xmlns:a16="http://schemas.microsoft.com/office/drawing/2014/main" id="{77AB9868-B974-4BC0-A99B-0E9279955B3C}"/>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8B4C3187-57C3-4429-B9AE-E6B6B9B45F1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45E7712B-4619-4D2F-BE2D-842F1FD258BE}"/>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58630998-1ADB-41D3-B343-77F690B3A1A8}"/>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F7E4F3FF-85CF-4240-AB8C-B2592BF5329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B1A59F0D-DF84-49F1-8872-52045D5BC8D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1FCDD996-2D0F-4481-A82C-A51CF0B54EE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3CAD3638-2FF0-4B9D-98B1-65872176CCD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0528683B-1294-46AC-94F4-66C7A184843A}"/>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1" name="TextBox 130">
                <a:extLst>
                  <a:ext uri="{FF2B5EF4-FFF2-40B4-BE49-F238E27FC236}">
                    <a16:creationId xmlns:a16="http://schemas.microsoft.com/office/drawing/2014/main" id="{34D4C849-BFE6-4A6A-8132-02AF973500A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69ACBA4-4DD2-40D2-86AC-FADF315580D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8" name="Group 97">
              <a:extLst>
                <a:ext uri="{FF2B5EF4-FFF2-40B4-BE49-F238E27FC236}">
                  <a16:creationId xmlns:a16="http://schemas.microsoft.com/office/drawing/2014/main" id="{E35AAE45-3757-4CFB-B689-07D58C18BC47}"/>
                </a:ext>
              </a:extLst>
            </p:cNvPr>
            <p:cNvGrpSpPr/>
            <p:nvPr/>
          </p:nvGrpSpPr>
          <p:grpSpPr>
            <a:xfrm>
              <a:off x="6782266" y="-773215"/>
              <a:ext cx="4332681" cy="8106520"/>
              <a:chOff x="3774253" y="-742359"/>
              <a:chExt cx="4332681" cy="8106520"/>
            </a:xfrm>
            <a:noFill/>
          </p:grpSpPr>
          <p:sp>
            <p:nvSpPr>
              <p:cNvPr id="111" name="TextBox 110">
                <a:extLst>
                  <a:ext uri="{FF2B5EF4-FFF2-40B4-BE49-F238E27FC236}">
                    <a16:creationId xmlns:a16="http://schemas.microsoft.com/office/drawing/2014/main" id="{B4CBD8E8-A85A-44B5-A4DA-360D00B60495}"/>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42772242-938A-491D-8526-DE62F8DB8404}"/>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49E1BC17-A3A8-472A-940B-37CDEE679BE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D5EA6E7C-FA71-4088-BD61-3D0A86380127}"/>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A0914CD7-BE79-4ED8-85C9-3283E23724A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A5633FC4-9A3C-4CF3-B9CA-222AD118B3F1}"/>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1CDD2A72-BC6D-420D-86BB-466C0D34501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34618FD1-8130-43EE-9F9A-164F4A3DDC1D}"/>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73320285-BD79-4472-BD42-94C4A10DA6B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0" name="TextBox 119">
                <a:extLst>
                  <a:ext uri="{FF2B5EF4-FFF2-40B4-BE49-F238E27FC236}">
                    <a16:creationId xmlns:a16="http://schemas.microsoft.com/office/drawing/2014/main" id="{4FBD8C96-F638-4E5C-984B-36F26D002F35}"/>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99BD8061-3F0D-453D-8B56-00FD3355815D}"/>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9" name="Group 98">
              <a:extLst>
                <a:ext uri="{FF2B5EF4-FFF2-40B4-BE49-F238E27FC236}">
                  <a16:creationId xmlns:a16="http://schemas.microsoft.com/office/drawing/2014/main" id="{1B47A68D-6EAF-4B0C-B1ED-306565FEDC7D}"/>
                </a:ext>
              </a:extLst>
            </p:cNvPr>
            <p:cNvGrpSpPr/>
            <p:nvPr/>
          </p:nvGrpSpPr>
          <p:grpSpPr>
            <a:xfrm>
              <a:off x="10415671" y="-773215"/>
              <a:ext cx="4332681" cy="8106520"/>
              <a:chOff x="3774253" y="-742359"/>
              <a:chExt cx="4332681" cy="8106520"/>
            </a:xfrm>
            <a:noFill/>
          </p:grpSpPr>
          <p:sp>
            <p:nvSpPr>
              <p:cNvPr id="100" name="TextBox 99">
                <a:extLst>
                  <a:ext uri="{FF2B5EF4-FFF2-40B4-BE49-F238E27FC236}">
                    <a16:creationId xmlns:a16="http://schemas.microsoft.com/office/drawing/2014/main" id="{739AA5A3-DFD0-442D-98CF-487A102BFF7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5474B43E-A9E7-4385-92FD-B46D23E6AE60}"/>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97CD3D00-122F-464E-B144-BA023CE40CE6}"/>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DE62BF85-42B3-4919-8B39-41BDADF7D81A}"/>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E875E51-09F7-4026-B6A7-C7332E6EEA7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69AE667-1EE5-4CF8-B7B3-F73F92D3F398}"/>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7B0F6169-D1B4-450F-937E-21AB6B97DBF6}"/>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6180CC6D-24A9-4B57-8602-3EDFA91E4217}"/>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2D381741-9EB9-4F72-9658-D9F2DD850F7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CBBDF909-2DC7-42F4-A607-FCBB6474EA9B}"/>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AE441FEA-1A91-45A2-88BE-0276717ADED8}"/>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927141" y="-1944875"/>
            <a:ext cx="10113890" cy="15432238"/>
          </a:xfrm>
          <a:prstGeom prst="roundRect">
            <a:avLst/>
          </a:prstGeom>
          <a:solidFill>
            <a:srgbClr val="E3E9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0123AF77-E76B-4202-91C9-245997BBC7DC}"/>
              </a:ext>
            </a:extLst>
          </p:cNvPr>
          <p:cNvSpPr txBox="1"/>
          <p:nvPr/>
        </p:nvSpPr>
        <p:spPr>
          <a:xfrm>
            <a:off x="13281099" y="6755938"/>
            <a:ext cx="10774745" cy="3607911"/>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Abstract </a:t>
            </a:r>
          </a:p>
          <a:p>
            <a:pPr algn="just">
              <a:lnSpc>
                <a:spcPct val="150000"/>
              </a:lnSpc>
            </a:pPr>
            <a:r>
              <a:rPr lang="en-US" dirty="0">
                <a:latin typeface="Poppins Medium" panose="00000600000000000000" pitchFamily="2" charset="0"/>
                <a:cs typeface="Poppins Medium" panose="00000600000000000000" pitchFamily="2" charset="0"/>
              </a:rPr>
              <a:t>EATABLES is a location-based food discovery platform that allows users to explore and find new dining options. Users can access information about nearby restaurants, including contact details, location, and reviews from other users. They can leave their own reviews, add food items to favorites, and upload food vlog videos through the "drops" feature. The platform offers filtered search results based on price and allows users to submit new restaurant additions for review by the admin. EATABLES aims to provide a comprehensive and engaging experience for users to discover, share, and review food options in their area.</a:t>
            </a:r>
          </a:p>
        </p:txBody>
      </p:sp>
      <p:sp>
        <p:nvSpPr>
          <p:cNvPr id="93" name="TextBox 92">
            <a:extLst>
              <a:ext uri="{FF2B5EF4-FFF2-40B4-BE49-F238E27FC236}">
                <a16:creationId xmlns:a16="http://schemas.microsoft.com/office/drawing/2014/main" id="{F653492B-DE28-47B1-BEC7-322E3A4B0DFA}"/>
              </a:ext>
            </a:extLst>
          </p:cNvPr>
          <p:cNvSpPr txBox="1"/>
          <p:nvPr/>
        </p:nvSpPr>
        <p:spPr>
          <a:xfrm>
            <a:off x="1005662" y="711028"/>
            <a:ext cx="10774745" cy="594009"/>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Structure of the proposed project</a:t>
            </a:r>
          </a:p>
        </p:txBody>
      </p:sp>
      <p:sp>
        <p:nvSpPr>
          <p:cNvPr id="94" name="TextBox 93">
            <a:extLst>
              <a:ext uri="{FF2B5EF4-FFF2-40B4-BE49-F238E27FC236}">
                <a16:creationId xmlns:a16="http://schemas.microsoft.com/office/drawing/2014/main" id="{A866E1C2-69D2-4A70-8A4C-4AB8CAB006D7}"/>
              </a:ext>
            </a:extLst>
          </p:cNvPr>
          <p:cNvSpPr txBox="1"/>
          <p:nvPr/>
        </p:nvSpPr>
        <p:spPr>
          <a:xfrm>
            <a:off x="5085344" y="178508"/>
            <a:ext cx="2182708" cy="523220"/>
          </a:xfrm>
          <a:prstGeom prst="rect">
            <a:avLst/>
          </a:prstGeom>
          <a:noFill/>
        </p:spPr>
        <p:txBody>
          <a:bodyPr wrap="square" rtlCol="0">
            <a:spAutoFit/>
          </a:bodyPr>
          <a:lstStyle/>
          <a:p>
            <a:r>
              <a:rPr lang="en-US" sz="2800" dirty="0">
                <a:latin typeface="Poppins Black" panose="00000A00000000000000" pitchFamily="2" charset="0"/>
                <a:cs typeface="Poppins Black" panose="00000A00000000000000" pitchFamily="2" charset="0"/>
              </a:rPr>
              <a:t>SYNOPSIS</a:t>
            </a:r>
            <a:endParaRPr lang="en-IN" sz="2800" dirty="0">
              <a:latin typeface="Poppins Black" panose="00000A00000000000000" pitchFamily="2" charset="0"/>
              <a:cs typeface="Poppins Black" panose="00000A00000000000000" pitchFamily="2" charset="0"/>
            </a:endParaRPr>
          </a:p>
        </p:txBody>
      </p:sp>
      <p:sp>
        <p:nvSpPr>
          <p:cNvPr id="144" name="TextBox 143">
            <a:extLst>
              <a:ext uri="{FF2B5EF4-FFF2-40B4-BE49-F238E27FC236}">
                <a16:creationId xmlns:a16="http://schemas.microsoft.com/office/drawing/2014/main" id="{334C003F-3794-4F4B-BF8D-874B3A2161FD}"/>
              </a:ext>
            </a:extLst>
          </p:cNvPr>
          <p:cNvSpPr txBox="1"/>
          <p:nvPr/>
        </p:nvSpPr>
        <p:spPr>
          <a:xfrm>
            <a:off x="880097" y="1715263"/>
            <a:ext cx="10774745" cy="2546082"/>
          </a:xfrm>
          <a:prstGeom prst="rect">
            <a:avLst/>
          </a:prstGeom>
          <a:noFill/>
        </p:spPr>
        <p:txBody>
          <a:bodyPr wrap="square" rtlCol="0">
            <a:spAutoFit/>
          </a:bodyPr>
          <a:lstStyle/>
          <a:p>
            <a:pPr algn="just">
              <a:lnSpc>
                <a:spcPct val="150000"/>
              </a:lnSpc>
            </a:pPr>
            <a:r>
              <a:rPr lang="en-US" dirty="0">
                <a:latin typeface="Poppins Medium" panose="00000600000000000000" pitchFamily="2" charset="0"/>
                <a:cs typeface="Poppins Medium" panose="00000600000000000000" pitchFamily="2" charset="0"/>
              </a:rPr>
              <a:t>• Price Filtering: Users can filter search results based on their desired price range, aiding in finding dining options that match their budget.</a:t>
            </a:r>
          </a:p>
          <a:p>
            <a:pPr algn="just">
              <a:lnSpc>
                <a:spcPct val="150000"/>
              </a:lnSpc>
            </a:pPr>
            <a:r>
              <a:rPr lang="en-US" dirty="0">
                <a:latin typeface="Poppins Medium" panose="00000600000000000000" pitchFamily="2" charset="0"/>
                <a:cs typeface="Poppins Medium" panose="00000600000000000000" pitchFamily="2" charset="0"/>
              </a:rPr>
              <a:t>• Restaurant Management (Admin Panel): This component grants administrative privileges and allows the admin to manage restaurants. It includes functionalities such as adding new restaurants, editing existing ones, and reviewing user requests for adding new restaurants.</a:t>
            </a:r>
          </a:p>
        </p:txBody>
      </p:sp>
      <p:sp>
        <p:nvSpPr>
          <p:cNvPr id="145" name="TextBox 144">
            <a:extLst>
              <a:ext uri="{FF2B5EF4-FFF2-40B4-BE49-F238E27FC236}">
                <a16:creationId xmlns:a16="http://schemas.microsoft.com/office/drawing/2014/main" id="{A0D06337-7026-4A9A-9BEC-BF5BB9B02C88}"/>
              </a:ext>
            </a:extLst>
          </p:cNvPr>
          <p:cNvSpPr txBox="1"/>
          <p:nvPr/>
        </p:nvSpPr>
        <p:spPr>
          <a:xfrm>
            <a:off x="-12760681" y="6853177"/>
            <a:ext cx="10774745" cy="1262140"/>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Module Description</a:t>
            </a:r>
          </a:p>
          <a:p>
            <a:pPr algn="ctr">
              <a:lnSpc>
                <a:spcPct val="150000"/>
              </a:lnSpc>
            </a:pPr>
            <a:endParaRPr lang="en-US" sz="1400" dirty="0">
              <a:latin typeface="Poppins ExtraBold" panose="00000900000000000000" pitchFamily="2" charset="0"/>
              <a:cs typeface="Poppins ExtraBold" panose="00000900000000000000" pitchFamily="2" charset="0"/>
            </a:endParaRPr>
          </a:p>
          <a:p>
            <a:pPr algn="just">
              <a:lnSpc>
                <a:spcPct val="150000"/>
              </a:lnSpc>
            </a:pPr>
            <a:endParaRPr lang="en-US" sz="1400" dirty="0">
              <a:latin typeface="Poppins ExtraBold" panose="00000900000000000000" pitchFamily="2" charset="0"/>
              <a:cs typeface="Poppins ExtraBold" panose="00000900000000000000" pitchFamily="2" charset="0"/>
            </a:endParaRPr>
          </a:p>
        </p:txBody>
      </p:sp>
      <p:sp>
        <p:nvSpPr>
          <p:cNvPr id="146" name="TextBox 145">
            <a:extLst>
              <a:ext uri="{FF2B5EF4-FFF2-40B4-BE49-F238E27FC236}">
                <a16:creationId xmlns:a16="http://schemas.microsoft.com/office/drawing/2014/main" id="{0498ACF0-6FE8-49CB-8E3D-562AE71F9010}"/>
              </a:ext>
            </a:extLst>
          </p:cNvPr>
          <p:cNvSpPr txBox="1"/>
          <p:nvPr/>
        </p:nvSpPr>
        <p:spPr>
          <a:xfrm>
            <a:off x="-12731418" y="7767361"/>
            <a:ext cx="10774745" cy="5039072"/>
          </a:xfrm>
          <a:prstGeom prst="rect">
            <a:avLst/>
          </a:prstGeom>
          <a:noFill/>
        </p:spPr>
        <p:txBody>
          <a:bodyPr wrap="square" rtlCol="0">
            <a:spAutoFit/>
          </a:bodyPr>
          <a:lstStyle/>
          <a:p>
            <a:pPr algn="just">
              <a:lnSpc>
                <a:spcPct val="150000"/>
              </a:lnSpc>
            </a:pPr>
            <a:r>
              <a:rPr lang="en-US" dirty="0">
                <a:latin typeface="Poppins Medium" panose="00000600000000000000" pitchFamily="2" charset="0"/>
                <a:cs typeface="Poppins Medium" panose="00000600000000000000" pitchFamily="2" charset="0"/>
              </a:rPr>
              <a:t>User Management Module:</a:t>
            </a:r>
          </a:p>
          <a:p>
            <a:pPr algn="just">
              <a:lnSpc>
                <a:spcPct val="150000"/>
              </a:lnSpc>
            </a:pPr>
            <a:r>
              <a:rPr lang="en-US" dirty="0">
                <a:latin typeface="Poppins Medium" panose="00000600000000000000" pitchFamily="2" charset="0"/>
                <a:cs typeface="Poppins Medium" panose="00000600000000000000" pitchFamily="2" charset="0"/>
              </a:rPr>
              <a:t>This module handles user authentication and registration. It allows</a:t>
            </a:r>
          </a:p>
          <a:p>
            <a:pPr algn="just">
              <a:lnSpc>
                <a:spcPct val="150000"/>
              </a:lnSpc>
            </a:pPr>
            <a:r>
              <a:rPr lang="en-US" dirty="0">
                <a:latin typeface="Poppins Medium" panose="00000600000000000000" pitchFamily="2" charset="0"/>
                <a:cs typeface="Poppins Medium" panose="00000600000000000000" pitchFamily="2" charset="0"/>
              </a:rPr>
              <a:t>users to create accounts, log in securely, and manage their profiles.</a:t>
            </a:r>
          </a:p>
          <a:p>
            <a:pPr algn="just">
              <a:lnSpc>
                <a:spcPct val="150000"/>
              </a:lnSpc>
            </a:pPr>
            <a:endParaRPr lang="en-US" dirty="0">
              <a:latin typeface="Poppins Medium" panose="00000600000000000000" pitchFamily="2" charset="0"/>
              <a:cs typeface="Poppins Medium" panose="00000600000000000000" pitchFamily="2" charset="0"/>
            </a:endParaRPr>
          </a:p>
          <a:p>
            <a:pPr algn="just">
              <a:lnSpc>
                <a:spcPct val="150000"/>
              </a:lnSpc>
            </a:pPr>
            <a:r>
              <a:rPr lang="en-US" dirty="0">
                <a:latin typeface="Poppins Medium" panose="00000600000000000000" pitchFamily="2" charset="0"/>
                <a:cs typeface="Poppins Medium" panose="00000600000000000000" pitchFamily="2" charset="0"/>
              </a:rPr>
              <a:t>Restaurant Discovery Module:</a:t>
            </a:r>
          </a:p>
          <a:p>
            <a:pPr algn="just">
              <a:lnSpc>
                <a:spcPct val="150000"/>
              </a:lnSpc>
            </a:pPr>
            <a:r>
              <a:rPr lang="en-US" dirty="0">
                <a:latin typeface="Poppins Medium" panose="00000600000000000000" pitchFamily="2" charset="0"/>
                <a:cs typeface="Poppins Medium" panose="00000600000000000000" pitchFamily="2" charset="0"/>
              </a:rPr>
              <a:t>The Restaurant Discovery module utilizes the device's location services to identify nearby restaurants. It provides users with essential information such as contact details, location, and user reviews.	</a:t>
            </a:r>
          </a:p>
          <a:p>
            <a:pPr algn="just">
              <a:lnSpc>
                <a:spcPct val="150000"/>
              </a:lnSpc>
            </a:pPr>
            <a:r>
              <a:rPr lang="en-US" dirty="0">
                <a:latin typeface="Poppins Medium" panose="00000600000000000000" pitchFamily="2" charset="0"/>
                <a:cs typeface="Poppins Medium" panose="00000600000000000000" pitchFamily="2" charset="0"/>
              </a:rPr>
              <a:t> </a:t>
            </a:r>
          </a:p>
          <a:p>
            <a:pPr algn="just">
              <a:lnSpc>
                <a:spcPct val="150000"/>
              </a:lnSpc>
            </a:pPr>
            <a:r>
              <a:rPr lang="en-US" dirty="0">
                <a:latin typeface="Poppins Medium" panose="00000600000000000000" pitchFamily="2" charset="0"/>
                <a:cs typeface="Poppins Medium" panose="00000600000000000000" pitchFamily="2" charset="0"/>
              </a:rPr>
              <a:t>User Review Module:</a:t>
            </a:r>
          </a:p>
          <a:p>
            <a:pPr algn="just">
              <a:lnSpc>
                <a:spcPct val="150000"/>
              </a:lnSpc>
            </a:pPr>
            <a:r>
              <a:rPr lang="en-US" dirty="0">
                <a:latin typeface="Poppins Medium" panose="00000600000000000000" pitchFamily="2" charset="0"/>
                <a:cs typeface="Poppins Medium" panose="00000600000000000000" pitchFamily="2" charset="0"/>
              </a:rPr>
              <a:t>The User Review module enables users to leave reviews for restaurants they have visited. Users can share their dining experiences, providing valuable insights for other users.</a:t>
            </a:r>
          </a:p>
        </p:txBody>
      </p:sp>
    </p:spTree>
    <p:extLst>
      <p:ext uri="{BB962C8B-B14F-4D97-AF65-F5344CB8AC3E}">
        <p14:creationId xmlns:p14="http://schemas.microsoft.com/office/powerpoint/2010/main" val="32791843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379118" y="0"/>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889546" y="-2755159"/>
            <a:ext cx="8733618" cy="13300044"/>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96" name="Group 95">
            <a:extLst>
              <a:ext uri="{FF2B5EF4-FFF2-40B4-BE49-F238E27FC236}">
                <a16:creationId xmlns:a16="http://schemas.microsoft.com/office/drawing/2014/main" id="{91BE17FA-6550-4E70-B23B-3E4176EC6D10}"/>
              </a:ext>
            </a:extLst>
          </p:cNvPr>
          <p:cNvGrpSpPr/>
          <p:nvPr/>
        </p:nvGrpSpPr>
        <p:grpSpPr>
          <a:xfrm>
            <a:off x="-1416028" y="-970205"/>
            <a:ext cx="15280440" cy="8161734"/>
            <a:chOff x="-532088" y="-773215"/>
            <a:chExt cx="15280440" cy="8161734"/>
          </a:xfrm>
        </p:grpSpPr>
        <p:grpSp>
          <p:nvGrpSpPr>
            <p:cNvPr id="97" name="Group 96">
              <a:extLst>
                <a:ext uri="{FF2B5EF4-FFF2-40B4-BE49-F238E27FC236}">
                  <a16:creationId xmlns:a16="http://schemas.microsoft.com/office/drawing/2014/main" id="{A8C3D580-15B7-47DD-9E1D-F25E997D628B}"/>
                </a:ext>
              </a:extLst>
            </p:cNvPr>
            <p:cNvGrpSpPr/>
            <p:nvPr/>
          </p:nvGrpSpPr>
          <p:grpSpPr>
            <a:xfrm>
              <a:off x="3107367" y="-718001"/>
              <a:ext cx="4332681" cy="8106520"/>
              <a:chOff x="3774253" y="-742359"/>
              <a:chExt cx="4332681" cy="8106520"/>
            </a:xfrm>
            <a:noFill/>
          </p:grpSpPr>
          <p:sp>
            <p:nvSpPr>
              <p:cNvPr id="134" name="TextBox 133">
                <a:extLst>
                  <a:ext uri="{FF2B5EF4-FFF2-40B4-BE49-F238E27FC236}">
                    <a16:creationId xmlns:a16="http://schemas.microsoft.com/office/drawing/2014/main" id="{ACB743A9-9595-4C22-81CD-AC56363DD5CC}"/>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A2D72A0C-E9F8-420E-B4B4-AF2A0CAACC7D}"/>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6" name="TextBox 135">
                <a:extLst>
                  <a:ext uri="{FF2B5EF4-FFF2-40B4-BE49-F238E27FC236}">
                    <a16:creationId xmlns:a16="http://schemas.microsoft.com/office/drawing/2014/main" id="{558C5590-434A-4E62-977B-A918105D5A7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6A590CFC-3DC5-4DB0-BA25-42303B867D0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991A8BEF-DB98-4659-9D9F-F2810A19A8B0}"/>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B39C3A1E-BBDB-4E07-B9A7-5B0C0F11D3F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A0CE0426-4DA0-4EAA-BA31-C81B7C62CA7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F03DEC87-8FB0-4A15-B5B4-5D2427FF62E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2" name="TextBox 141">
                <a:extLst>
                  <a:ext uri="{FF2B5EF4-FFF2-40B4-BE49-F238E27FC236}">
                    <a16:creationId xmlns:a16="http://schemas.microsoft.com/office/drawing/2014/main" id="{7FDF99F8-371E-48D2-AF79-B48AA2E725F7}"/>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3" name="TextBox 142">
                <a:extLst>
                  <a:ext uri="{FF2B5EF4-FFF2-40B4-BE49-F238E27FC236}">
                    <a16:creationId xmlns:a16="http://schemas.microsoft.com/office/drawing/2014/main" id="{9DF72724-912B-4FB3-B81D-A1E002C5021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4" name="TextBox 143">
                <a:extLst>
                  <a:ext uri="{FF2B5EF4-FFF2-40B4-BE49-F238E27FC236}">
                    <a16:creationId xmlns:a16="http://schemas.microsoft.com/office/drawing/2014/main" id="{0EDDCD6A-B33F-4C0B-845E-902E05102E05}"/>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8" name="Group 97">
              <a:extLst>
                <a:ext uri="{FF2B5EF4-FFF2-40B4-BE49-F238E27FC236}">
                  <a16:creationId xmlns:a16="http://schemas.microsoft.com/office/drawing/2014/main" id="{CB5E7DB7-8F84-4ACC-980A-E19C53BEDEA5}"/>
                </a:ext>
              </a:extLst>
            </p:cNvPr>
            <p:cNvGrpSpPr/>
            <p:nvPr/>
          </p:nvGrpSpPr>
          <p:grpSpPr>
            <a:xfrm>
              <a:off x="-532088" y="-718001"/>
              <a:ext cx="4332681" cy="8106520"/>
              <a:chOff x="3774253" y="-742359"/>
              <a:chExt cx="4332681" cy="8106520"/>
            </a:xfrm>
            <a:noFill/>
          </p:grpSpPr>
          <p:sp>
            <p:nvSpPr>
              <p:cNvPr id="123" name="TextBox 122">
                <a:extLst>
                  <a:ext uri="{FF2B5EF4-FFF2-40B4-BE49-F238E27FC236}">
                    <a16:creationId xmlns:a16="http://schemas.microsoft.com/office/drawing/2014/main" id="{714CE097-43BE-494D-9045-CD5D7386208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6F255DDC-AAD2-4CDA-8D3D-60ED89A3F8A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EE9F616A-2DD0-4F89-904F-D110325395ED}"/>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87696B94-5ED7-41D2-857E-3B729556606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666CEC3A-9676-41B3-B3AA-47907A64AD3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2A81414C-BF3D-468B-BC49-804DB13C4273}"/>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51BE790D-1D06-494B-B0E6-1A31A4D90B0C}"/>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29A3D7EF-1C7E-4340-8CEF-9B862D0587A9}"/>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1" name="TextBox 130">
                <a:extLst>
                  <a:ext uri="{FF2B5EF4-FFF2-40B4-BE49-F238E27FC236}">
                    <a16:creationId xmlns:a16="http://schemas.microsoft.com/office/drawing/2014/main" id="{38AFC50C-0905-42F0-8A4C-5C34874D70BB}"/>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5452D460-32D1-4250-87F8-BE0B31BCB9B6}"/>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3" name="TextBox 132">
                <a:extLst>
                  <a:ext uri="{FF2B5EF4-FFF2-40B4-BE49-F238E27FC236}">
                    <a16:creationId xmlns:a16="http://schemas.microsoft.com/office/drawing/2014/main" id="{EB55C5EE-2719-4888-81F4-CDDBC9E1597E}"/>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9" name="Group 98">
              <a:extLst>
                <a:ext uri="{FF2B5EF4-FFF2-40B4-BE49-F238E27FC236}">
                  <a16:creationId xmlns:a16="http://schemas.microsoft.com/office/drawing/2014/main" id="{9BD96256-6F13-4ABE-BE2F-9A9C48EC679A}"/>
                </a:ext>
              </a:extLst>
            </p:cNvPr>
            <p:cNvGrpSpPr/>
            <p:nvPr/>
          </p:nvGrpSpPr>
          <p:grpSpPr>
            <a:xfrm>
              <a:off x="6782266" y="-773215"/>
              <a:ext cx="4332681" cy="8106520"/>
              <a:chOff x="3774253" y="-742359"/>
              <a:chExt cx="4332681" cy="8106520"/>
            </a:xfrm>
            <a:noFill/>
          </p:grpSpPr>
          <p:sp>
            <p:nvSpPr>
              <p:cNvPr id="112" name="TextBox 111">
                <a:extLst>
                  <a:ext uri="{FF2B5EF4-FFF2-40B4-BE49-F238E27FC236}">
                    <a16:creationId xmlns:a16="http://schemas.microsoft.com/office/drawing/2014/main" id="{958E292C-8E24-4657-AE1A-6DF7BABE513E}"/>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52C0C21E-0843-4BF6-8EB3-7130E7552E4F}"/>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CB862341-0275-4A8E-96C0-7CA38CFF598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D8EFD1F2-1FFB-4549-A911-8C7144FE827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DF399D5E-7258-4693-BFC2-081731B811AF}"/>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A4727113-7957-4596-99E8-6F84F5FA45A1}"/>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414F3348-C0D0-4FBB-9606-F9607DE6D45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88F3AA15-9665-4061-AA60-4B964CAEDB16}"/>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0" name="TextBox 119">
                <a:extLst>
                  <a:ext uri="{FF2B5EF4-FFF2-40B4-BE49-F238E27FC236}">
                    <a16:creationId xmlns:a16="http://schemas.microsoft.com/office/drawing/2014/main" id="{207B6435-E70C-4E72-83B6-786A78C23295}"/>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CD217232-E9F8-49C3-9A0B-576B5910452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03734AF7-39FA-47A9-A84F-CFBEDE107C28}"/>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00" name="Group 99">
              <a:extLst>
                <a:ext uri="{FF2B5EF4-FFF2-40B4-BE49-F238E27FC236}">
                  <a16:creationId xmlns:a16="http://schemas.microsoft.com/office/drawing/2014/main" id="{3CB16578-3B09-4ED4-A155-10C754B2E12B}"/>
                </a:ext>
              </a:extLst>
            </p:cNvPr>
            <p:cNvGrpSpPr/>
            <p:nvPr/>
          </p:nvGrpSpPr>
          <p:grpSpPr>
            <a:xfrm>
              <a:off x="10415671" y="-773215"/>
              <a:ext cx="4332681" cy="8106520"/>
              <a:chOff x="3774253" y="-742359"/>
              <a:chExt cx="4332681" cy="8106520"/>
            </a:xfrm>
            <a:noFill/>
          </p:grpSpPr>
          <p:sp>
            <p:nvSpPr>
              <p:cNvPr id="101" name="TextBox 100">
                <a:extLst>
                  <a:ext uri="{FF2B5EF4-FFF2-40B4-BE49-F238E27FC236}">
                    <a16:creationId xmlns:a16="http://schemas.microsoft.com/office/drawing/2014/main" id="{E7A1290C-2BDB-4CC1-91BE-4C1A9E24257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EA4F5561-C7A6-42BE-AF78-24E494AD48AD}"/>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7BAA8086-2384-4B45-A8EB-8D7A25F5F69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E66124FC-31C6-445D-A9AD-1D9C380E87C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B49E2E18-63F6-493E-890F-4A9FCDF4FD0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AAF6CE1A-BDF4-4B2A-BE65-18772CFA71AF}"/>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872E44A3-C53D-4077-9D89-DA1B576FB57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264A0BC0-3274-48D7-852C-BE7581140C4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54356D67-DEF2-451A-B320-5D8A00557FBA}"/>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6EAED340-132B-4952-8C10-F651F6257995}"/>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14C3A948-D5D4-481D-B27D-3D7A008959E6}"/>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927141" y="-1944875"/>
            <a:ext cx="10113890" cy="15432238"/>
          </a:xfrm>
          <a:prstGeom prst="roundRect">
            <a:avLst/>
          </a:prstGeom>
          <a:solidFill>
            <a:srgbClr val="E3E9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93" name="TextBox 92">
            <a:extLst>
              <a:ext uri="{FF2B5EF4-FFF2-40B4-BE49-F238E27FC236}">
                <a16:creationId xmlns:a16="http://schemas.microsoft.com/office/drawing/2014/main" id="{F653492B-DE28-47B1-BEC7-322E3A4B0DFA}"/>
              </a:ext>
            </a:extLst>
          </p:cNvPr>
          <p:cNvSpPr txBox="1"/>
          <p:nvPr/>
        </p:nvSpPr>
        <p:spPr>
          <a:xfrm>
            <a:off x="1005662" y="711028"/>
            <a:ext cx="10774745" cy="1262140"/>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Module Description</a:t>
            </a:r>
          </a:p>
          <a:p>
            <a:pPr algn="ctr">
              <a:lnSpc>
                <a:spcPct val="150000"/>
              </a:lnSpc>
            </a:pPr>
            <a:endParaRPr lang="en-US" sz="1400" dirty="0">
              <a:latin typeface="Poppins ExtraBold" panose="00000900000000000000" pitchFamily="2" charset="0"/>
              <a:cs typeface="Poppins ExtraBold" panose="00000900000000000000" pitchFamily="2" charset="0"/>
            </a:endParaRPr>
          </a:p>
          <a:p>
            <a:pPr algn="just">
              <a:lnSpc>
                <a:spcPct val="150000"/>
              </a:lnSpc>
            </a:pPr>
            <a:endParaRPr lang="en-US" sz="1400" dirty="0">
              <a:latin typeface="Poppins ExtraBold" panose="00000900000000000000" pitchFamily="2" charset="0"/>
              <a:cs typeface="Poppins ExtraBold" panose="00000900000000000000" pitchFamily="2" charset="0"/>
            </a:endParaRPr>
          </a:p>
        </p:txBody>
      </p:sp>
      <p:sp>
        <p:nvSpPr>
          <p:cNvPr id="95" name="TextBox 94">
            <a:extLst>
              <a:ext uri="{FF2B5EF4-FFF2-40B4-BE49-F238E27FC236}">
                <a16:creationId xmlns:a16="http://schemas.microsoft.com/office/drawing/2014/main" id="{82E78319-D8D7-4549-9F08-9D7BBCD8D39E}"/>
              </a:ext>
            </a:extLst>
          </p:cNvPr>
          <p:cNvSpPr txBox="1"/>
          <p:nvPr/>
        </p:nvSpPr>
        <p:spPr>
          <a:xfrm>
            <a:off x="5085344" y="178508"/>
            <a:ext cx="2182708" cy="523220"/>
          </a:xfrm>
          <a:prstGeom prst="rect">
            <a:avLst/>
          </a:prstGeom>
          <a:noFill/>
        </p:spPr>
        <p:txBody>
          <a:bodyPr wrap="square" rtlCol="0">
            <a:spAutoFit/>
          </a:bodyPr>
          <a:lstStyle/>
          <a:p>
            <a:r>
              <a:rPr lang="en-US" sz="2800" dirty="0">
                <a:latin typeface="Poppins Black" panose="00000A00000000000000" pitchFamily="2" charset="0"/>
                <a:cs typeface="Poppins Black" panose="00000A00000000000000" pitchFamily="2" charset="0"/>
              </a:rPr>
              <a:t>SYNOPSIS</a:t>
            </a:r>
            <a:endParaRPr lang="en-IN" sz="2800" dirty="0">
              <a:latin typeface="Poppins Black" panose="00000A00000000000000" pitchFamily="2" charset="0"/>
              <a:cs typeface="Poppins Black" panose="00000A00000000000000" pitchFamily="2" charset="0"/>
            </a:endParaRPr>
          </a:p>
        </p:txBody>
      </p:sp>
      <p:sp>
        <p:nvSpPr>
          <p:cNvPr id="145" name="TextBox 144">
            <a:extLst>
              <a:ext uri="{FF2B5EF4-FFF2-40B4-BE49-F238E27FC236}">
                <a16:creationId xmlns:a16="http://schemas.microsoft.com/office/drawing/2014/main" id="{07E31ED2-A2D6-4864-B181-29A6AB642E52}"/>
              </a:ext>
            </a:extLst>
          </p:cNvPr>
          <p:cNvSpPr txBox="1"/>
          <p:nvPr/>
        </p:nvSpPr>
        <p:spPr>
          <a:xfrm>
            <a:off x="1034925" y="1625212"/>
            <a:ext cx="10774745" cy="5039072"/>
          </a:xfrm>
          <a:prstGeom prst="rect">
            <a:avLst/>
          </a:prstGeom>
          <a:noFill/>
        </p:spPr>
        <p:txBody>
          <a:bodyPr wrap="square" rtlCol="0">
            <a:spAutoFit/>
          </a:bodyPr>
          <a:lstStyle/>
          <a:p>
            <a:pPr algn="just">
              <a:lnSpc>
                <a:spcPct val="150000"/>
              </a:lnSpc>
            </a:pPr>
            <a:r>
              <a:rPr lang="en-US" dirty="0">
                <a:latin typeface="Poppins Medium" panose="00000600000000000000" pitchFamily="2" charset="0"/>
                <a:cs typeface="Poppins Medium" panose="00000600000000000000" pitchFamily="2" charset="0"/>
              </a:rPr>
              <a:t>User Management Module:</a:t>
            </a:r>
          </a:p>
          <a:p>
            <a:pPr algn="just">
              <a:lnSpc>
                <a:spcPct val="150000"/>
              </a:lnSpc>
            </a:pPr>
            <a:r>
              <a:rPr lang="en-US" dirty="0">
                <a:latin typeface="Poppins Medium" panose="00000600000000000000" pitchFamily="2" charset="0"/>
                <a:cs typeface="Poppins Medium" panose="00000600000000000000" pitchFamily="2" charset="0"/>
              </a:rPr>
              <a:t>This module handles user authentication and registration. It allows</a:t>
            </a:r>
          </a:p>
          <a:p>
            <a:pPr algn="just">
              <a:lnSpc>
                <a:spcPct val="150000"/>
              </a:lnSpc>
            </a:pPr>
            <a:r>
              <a:rPr lang="en-US" dirty="0">
                <a:latin typeface="Poppins Medium" panose="00000600000000000000" pitchFamily="2" charset="0"/>
                <a:cs typeface="Poppins Medium" panose="00000600000000000000" pitchFamily="2" charset="0"/>
              </a:rPr>
              <a:t>users to create accounts, log in securely, and manage their profiles.</a:t>
            </a:r>
          </a:p>
          <a:p>
            <a:pPr algn="just">
              <a:lnSpc>
                <a:spcPct val="150000"/>
              </a:lnSpc>
            </a:pPr>
            <a:endParaRPr lang="en-US" dirty="0">
              <a:latin typeface="Poppins Medium" panose="00000600000000000000" pitchFamily="2" charset="0"/>
              <a:cs typeface="Poppins Medium" panose="00000600000000000000" pitchFamily="2" charset="0"/>
            </a:endParaRPr>
          </a:p>
          <a:p>
            <a:pPr algn="just">
              <a:lnSpc>
                <a:spcPct val="150000"/>
              </a:lnSpc>
            </a:pPr>
            <a:r>
              <a:rPr lang="en-US" dirty="0">
                <a:latin typeface="Poppins Medium" panose="00000600000000000000" pitchFamily="2" charset="0"/>
                <a:cs typeface="Poppins Medium" panose="00000600000000000000" pitchFamily="2" charset="0"/>
              </a:rPr>
              <a:t>Restaurant Discovery Module:</a:t>
            </a:r>
          </a:p>
          <a:p>
            <a:pPr algn="just">
              <a:lnSpc>
                <a:spcPct val="150000"/>
              </a:lnSpc>
            </a:pPr>
            <a:r>
              <a:rPr lang="en-US" dirty="0">
                <a:latin typeface="Poppins Medium" panose="00000600000000000000" pitchFamily="2" charset="0"/>
                <a:cs typeface="Poppins Medium" panose="00000600000000000000" pitchFamily="2" charset="0"/>
              </a:rPr>
              <a:t>The Restaurant Discovery module utilizes the device's location services to identify nearby restaurants. It provides users with essential information such as contact details, location, and user reviews.	</a:t>
            </a:r>
          </a:p>
          <a:p>
            <a:pPr algn="just">
              <a:lnSpc>
                <a:spcPct val="150000"/>
              </a:lnSpc>
            </a:pPr>
            <a:r>
              <a:rPr lang="en-US" dirty="0">
                <a:latin typeface="Poppins Medium" panose="00000600000000000000" pitchFamily="2" charset="0"/>
                <a:cs typeface="Poppins Medium" panose="00000600000000000000" pitchFamily="2" charset="0"/>
              </a:rPr>
              <a:t> </a:t>
            </a:r>
          </a:p>
          <a:p>
            <a:pPr algn="just">
              <a:lnSpc>
                <a:spcPct val="150000"/>
              </a:lnSpc>
            </a:pPr>
            <a:r>
              <a:rPr lang="en-US" dirty="0">
                <a:latin typeface="Poppins Medium" panose="00000600000000000000" pitchFamily="2" charset="0"/>
                <a:cs typeface="Poppins Medium" panose="00000600000000000000" pitchFamily="2" charset="0"/>
              </a:rPr>
              <a:t>User Review Module:</a:t>
            </a:r>
          </a:p>
          <a:p>
            <a:pPr algn="just">
              <a:lnSpc>
                <a:spcPct val="150000"/>
              </a:lnSpc>
            </a:pPr>
            <a:r>
              <a:rPr lang="en-US" dirty="0">
                <a:latin typeface="Poppins Medium" panose="00000600000000000000" pitchFamily="2" charset="0"/>
                <a:cs typeface="Poppins Medium" panose="00000600000000000000" pitchFamily="2" charset="0"/>
              </a:rPr>
              <a:t>The User Review module enables users to leave reviews for restaurants they have visited. Users can share their dining experiences, providing valuable insights for other users.</a:t>
            </a:r>
          </a:p>
        </p:txBody>
      </p:sp>
      <p:sp>
        <p:nvSpPr>
          <p:cNvPr id="146" name="TextBox 145">
            <a:extLst>
              <a:ext uri="{FF2B5EF4-FFF2-40B4-BE49-F238E27FC236}">
                <a16:creationId xmlns:a16="http://schemas.microsoft.com/office/drawing/2014/main" id="{6CF1DF58-F5F8-494B-9674-314C9055F9C3}"/>
              </a:ext>
            </a:extLst>
          </p:cNvPr>
          <p:cNvSpPr txBox="1"/>
          <p:nvPr/>
        </p:nvSpPr>
        <p:spPr>
          <a:xfrm>
            <a:off x="13952402" y="6549370"/>
            <a:ext cx="10774745" cy="594009"/>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Structure of the proposed project</a:t>
            </a:r>
          </a:p>
        </p:txBody>
      </p:sp>
      <p:sp>
        <p:nvSpPr>
          <p:cNvPr id="147" name="TextBox 146">
            <a:extLst>
              <a:ext uri="{FF2B5EF4-FFF2-40B4-BE49-F238E27FC236}">
                <a16:creationId xmlns:a16="http://schemas.microsoft.com/office/drawing/2014/main" id="{174C4C66-E4B5-476E-9420-E5CF03C93055}"/>
              </a:ext>
            </a:extLst>
          </p:cNvPr>
          <p:cNvSpPr txBox="1"/>
          <p:nvPr/>
        </p:nvSpPr>
        <p:spPr>
          <a:xfrm>
            <a:off x="13826837" y="7553605"/>
            <a:ext cx="10774745" cy="2546082"/>
          </a:xfrm>
          <a:prstGeom prst="rect">
            <a:avLst/>
          </a:prstGeom>
          <a:noFill/>
        </p:spPr>
        <p:txBody>
          <a:bodyPr wrap="square" rtlCol="0">
            <a:spAutoFit/>
          </a:bodyPr>
          <a:lstStyle/>
          <a:p>
            <a:pPr algn="just">
              <a:lnSpc>
                <a:spcPct val="150000"/>
              </a:lnSpc>
            </a:pPr>
            <a:r>
              <a:rPr lang="en-US" dirty="0">
                <a:latin typeface="Poppins Medium" panose="00000600000000000000" pitchFamily="2" charset="0"/>
                <a:cs typeface="Poppins Medium" panose="00000600000000000000" pitchFamily="2" charset="0"/>
              </a:rPr>
              <a:t>• Price Filtering: Users can filter search results based on their desired price range, aiding in finding dining options that match their budget.</a:t>
            </a:r>
          </a:p>
          <a:p>
            <a:pPr algn="just">
              <a:lnSpc>
                <a:spcPct val="150000"/>
              </a:lnSpc>
            </a:pPr>
            <a:r>
              <a:rPr lang="en-US" dirty="0">
                <a:latin typeface="Poppins Medium" panose="00000600000000000000" pitchFamily="2" charset="0"/>
                <a:cs typeface="Poppins Medium" panose="00000600000000000000" pitchFamily="2" charset="0"/>
              </a:rPr>
              <a:t>• Restaurant Management (Admin Panel): This component grants administrative privileges and allows the admin to manage restaurants. It includes functionalities such as adding new restaurants, editing existing ones, and reviewing user requests for adding new restaurants.</a:t>
            </a:r>
          </a:p>
        </p:txBody>
      </p:sp>
    </p:spTree>
    <p:extLst>
      <p:ext uri="{BB962C8B-B14F-4D97-AF65-F5344CB8AC3E}">
        <p14:creationId xmlns:p14="http://schemas.microsoft.com/office/powerpoint/2010/main" val="25054359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379118" y="0"/>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889546" y="-2755159"/>
            <a:ext cx="8733618" cy="13300044"/>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96" name="Group 95">
            <a:extLst>
              <a:ext uri="{FF2B5EF4-FFF2-40B4-BE49-F238E27FC236}">
                <a16:creationId xmlns:a16="http://schemas.microsoft.com/office/drawing/2014/main" id="{DB626C4D-3E03-48C2-BE6B-9015088AE8C3}"/>
              </a:ext>
            </a:extLst>
          </p:cNvPr>
          <p:cNvGrpSpPr/>
          <p:nvPr/>
        </p:nvGrpSpPr>
        <p:grpSpPr>
          <a:xfrm>
            <a:off x="-1416028" y="-970205"/>
            <a:ext cx="15280440" cy="8161734"/>
            <a:chOff x="-532088" y="-773215"/>
            <a:chExt cx="15280440" cy="8161734"/>
          </a:xfrm>
        </p:grpSpPr>
        <p:grpSp>
          <p:nvGrpSpPr>
            <p:cNvPr id="97" name="Group 96">
              <a:extLst>
                <a:ext uri="{FF2B5EF4-FFF2-40B4-BE49-F238E27FC236}">
                  <a16:creationId xmlns:a16="http://schemas.microsoft.com/office/drawing/2014/main" id="{4B5E946A-86A0-491B-8DD5-9CFA7DAD111B}"/>
                </a:ext>
              </a:extLst>
            </p:cNvPr>
            <p:cNvGrpSpPr/>
            <p:nvPr/>
          </p:nvGrpSpPr>
          <p:grpSpPr>
            <a:xfrm>
              <a:off x="3107367" y="-718001"/>
              <a:ext cx="4332681" cy="8106520"/>
              <a:chOff x="3774253" y="-742359"/>
              <a:chExt cx="4332681" cy="8106520"/>
            </a:xfrm>
            <a:noFill/>
          </p:grpSpPr>
          <p:sp>
            <p:nvSpPr>
              <p:cNvPr id="134" name="TextBox 133">
                <a:extLst>
                  <a:ext uri="{FF2B5EF4-FFF2-40B4-BE49-F238E27FC236}">
                    <a16:creationId xmlns:a16="http://schemas.microsoft.com/office/drawing/2014/main" id="{56B202A8-CD32-4EEE-8CB6-73F68055B72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BD7814C4-713C-42F3-AD24-B1A9FB04F080}"/>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6" name="TextBox 135">
                <a:extLst>
                  <a:ext uri="{FF2B5EF4-FFF2-40B4-BE49-F238E27FC236}">
                    <a16:creationId xmlns:a16="http://schemas.microsoft.com/office/drawing/2014/main" id="{1F7FA7CA-81E0-4E38-903A-D520B5C930B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7BF16028-24FA-4BFA-B7A1-D9E3824AB187}"/>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DF8410AB-3CDB-4003-BC4D-2B9C96B41BBA}"/>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24645345-DD9F-4766-9B4F-8781B9076D77}"/>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7A122C85-1B36-460C-8758-B1DF6A5D6D7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EE01783-6ACE-4323-80AF-CB5A96667E96}"/>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2" name="TextBox 141">
                <a:extLst>
                  <a:ext uri="{FF2B5EF4-FFF2-40B4-BE49-F238E27FC236}">
                    <a16:creationId xmlns:a16="http://schemas.microsoft.com/office/drawing/2014/main" id="{8D464EAF-F447-4A54-9AAB-1BE38C741E3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3" name="TextBox 142">
                <a:extLst>
                  <a:ext uri="{FF2B5EF4-FFF2-40B4-BE49-F238E27FC236}">
                    <a16:creationId xmlns:a16="http://schemas.microsoft.com/office/drawing/2014/main" id="{6E902323-D38B-4C9B-B449-6F035BF6D36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4" name="TextBox 143">
                <a:extLst>
                  <a:ext uri="{FF2B5EF4-FFF2-40B4-BE49-F238E27FC236}">
                    <a16:creationId xmlns:a16="http://schemas.microsoft.com/office/drawing/2014/main" id="{96883265-79B2-4F09-93E6-90171D4865FD}"/>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8" name="Group 97">
              <a:extLst>
                <a:ext uri="{FF2B5EF4-FFF2-40B4-BE49-F238E27FC236}">
                  <a16:creationId xmlns:a16="http://schemas.microsoft.com/office/drawing/2014/main" id="{B0F52CAF-2052-4F10-A3E6-75BE1C8637B9}"/>
                </a:ext>
              </a:extLst>
            </p:cNvPr>
            <p:cNvGrpSpPr/>
            <p:nvPr/>
          </p:nvGrpSpPr>
          <p:grpSpPr>
            <a:xfrm>
              <a:off x="-532088" y="-718001"/>
              <a:ext cx="4332681" cy="8106520"/>
              <a:chOff x="3774253" y="-742359"/>
              <a:chExt cx="4332681" cy="8106520"/>
            </a:xfrm>
            <a:noFill/>
          </p:grpSpPr>
          <p:sp>
            <p:nvSpPr>
              <p:cNvPr id="123" name="TextBox 122">
                <a:extLst>
                  <a:ext uri="{FF2B5EF4-FFF2-40B4-BE49-F238E27FC236}">
                    <a16:creationId xmlns:a16="http://schemas.microsoft.com/office/drawing/2014/main" id="{B6545853-D539-4B0A-9B8F-D9DB48D77E4F}"/>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A027A28B-A300-4D8C-9C9F-86F78181A869}"/>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1C561A4D-451A-498B-B09A-ACEC522939F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91EB65DC-03AD-4DDD-8702-D1F8A1C0D698}"/>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7183027F-8112-47C9-9678-D6E3E84933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4667B6AE-2DC5-4FDA-9649-CBEA3B6044DA}"/>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A30985EC-62C8-456F-9026-89F67923E56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3F479B87-D007-4AFF-B6EB-88AC1FC1C6A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1" name="TextBox 130">
                <a:extLst>
                  <a:ext uri="{FF2B5EF4-FFF2-40B4-BE49-F238E27FC236}">
                    <a16:creationId xmlns:a16="http://schemas.microsoft.com/office/drawing/2014/main" id="{B7C21FD9-6C5B-4931-92E2-3233EF1A04E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C25295F2-35AC-49D6-8D28-221E6AA6964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3" name="TextBox 132">
                <a:extLst>
                  <a:ext uri="{FF2B5EF4-FFF2-40B4-BE49-F238E27FC236}">
                    <a16:creationId xmlns:a16="http://schemas.microsoft.com/office/drawing/2014/main" id="{D8A31B3F-1BA7-4A3C-914E-2D9830D505DA}"/>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9" name="Group 98">
              <a:extLst>
                <a:ext uri="{FF2B5EF4-FFF2-40B4-BE49-F238E27FC236}">
                  <a16:creationId xmlns:a16="http://schemas.microsoft.com/office/drawing/2014/main" id="{AC2BC7FA-9BDB-46EA-97A9-2CFD4E8F9A5F}"/>
                </a:ext>
              </a:extLst>
            </p:cNvPr>
            <p:cNvGrpSpPr/>
            <p:nvPr/>
          </p:nvGrpSpPr>
          <p:grpSpPr>
            <a:xfrm>
              <a:off x="6782266" y="-773215"/>
              <a:ext cx="4332681" cy="8106520"/>
              <a:chOff x="3774253" y="-742359"/>
              <a:chExt cx="4332681" cy="8106520"/>
            </a:xfrm>
            <a:noFill/>
          </p:grpSpPr>
          <p:sp>
            <p:nvSpPr>
              <p:cNvPr id="112" name="TextBox 111">
                <a:extLst>
                  <a:ext uri="{FF2B5EF4-FFF2-40B4-BE49-F238E27FC236}">
                    <a16:creationId xmlns:a16="http://schemas.microsoft.com/office/drawing/2014/main" id="{7AEE3379-FB14-48DB-94FB-DBDA0929A32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54D0AD89-5F84-4593-AB72-655E2AEB60E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3F70937D-55A2-43E6-A98C-2D3168AF3F5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B3BC27E9-7F1C-4AB8-ACA1-8CEDDD0F4A73}"/>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CADC4814-0F24-45E4-8A41-D6470060B4D1}"/>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D39C478A-2296-42FB-9DE9-EE2BBE5AE832}"/>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447CC946-7E15-45F2-B754-DEE411DABC2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49944617-153F-4C79-8343-55EE79C7EDA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0" name="TextBox 119">
                <a:extLst>
                  <a:ext uri="{FF2B5EF4-FFF2-40B4-BE49-F238E27FC236}">
                    <a16:creationId xmlns:a16="http://schemas.microsoft.com/office/drawing/2014/main" id="{2A55BF6F-F764-4807-B606-49A17A9EB4F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92727FDB-9024-4573-A154-885B5DC80EC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EB08FF4F-8D78-47C7-942C-FE72BC75558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00" name="Group 99">
              <a:extLst>
                <a:ext uri="{FF2B5EF4-FFF2-40B4-BE49-F238E27FC236}">
                  <a16:creationId xmlns:a16="http://schemas.microsoft.com/office/drawing/2014/main" id="{1D0F899D-78A8-4B15-8172-BFFB234F215A}"/>
                </a:ext>
              </a:extLst>
            </p:cNvPr>
            <p:cNvGrpSpPr/>
            <p:nvPr/>
          </p:nvGrpSpPr>
          <p:grpSpPr>
            <a:xfrm>
              <a:off x="10415671" y="-773215"/>
              <a:ext cx="4332681" cy="8106520"/>
              <a:chOff x="3774253" y="-742359"/>
              <a:chExt cx="4332681" cy="8106520"/>
            </a:xfrm>
            <a:noFill/>
          </p:grpSpPr>
          <p:sp>
            <p:nvSpPr>
              <p:cNvPr id="101" name="TextBox 100">
                <a:extLst>
                  <a:ext uri="{FF2B5EF4-FFF2-40B4-BE49-F238E27FC236}">
                    <a16:creationId xmlns:a16="http://schemas.microsoft.com/office/drawing/2014/main" id="{2E3FC190-AE02-4B66-883F-506FFC48BF4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631FA135-4F00-483B-9B3E-065AC3606960}"/>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FF5F588A-4BA5-4B14-86B9-8EC984F6433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D36C8AE9-7BB7-430B-8039-F2E04C83EC03}"/>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AE888A78-7FAB-4627-A0C2-EBCA2E576ED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11CFB53D-051D-456C-BD7A-8F9CB1482ACA}"/>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DB26F4BE-91ED-4EE5-A722-5B27AB0389E2}"/>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D6564D43-4D8B-4A4F-AD74-7D25D3701A9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81DD79D6-09A9-42EB-A7A1-22D52D9A86C7}"/>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CC463629-2FD5-4264-ABDA-2D9C73D51C2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67FB8132-58D4-4AEB-880B-4649873B68F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927141" y="-1944875"/>
            <a:ext cx="10113890" cy="15432238"/>
          </a:xfrm>
          <a:prstGeom prst="roundRect">
            <a:avLst/>
          </a:prstGeom>
          <a:solidFill>
            <a:srgbClr val="E3E9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93" name="TextBox 92">
            <a:extLst>
              <a:ext uri="{FF2B5EF4-FFF2-40B4-BE49-F238E27FC236}">
                <a16:creationId xmlns:a16="http://schemas.microsoft.com/office/drawing/2014/main" id="{F653492B-DE28-47B1-BEC7-322E3A4B0DFA}"/>
              </a:ext>
            </a:extLst>
          </p:cNvPr>
          <p:cNvSpPr txBox="1"/>
          <p:nvPr/>
        </p:nvSpPr>
        <p:spPr>
          <a:xfrm>
            <a:off x="1005662" y="711028"/>
            <a:ext cx="10774745" cy="1031308"/>
          </a:xfrm>
          <a:prstGeom prst="rect">
            <a:avLst/>
          </a:prstGeom>
          <a:noFill/>
        </p:spPr>
        <p:txBody>
          <a:bodyPr wrap="square" rtlCol="0">
            <a:spAutoFit/>
          </a:bodyPr>
          <a:lstStyle/>
          <a:p>
            <a:pPr algn="just">
              <a:lnSpc>
                <a:spcPct val="150000"/>
              </a:lnSpc>
            </a:pPr>
            <a:endParaRPr lang="en-US" sz="1400" dirty="0">
              <a:latin typeface="Poppins Medium" panose="00000600000000000000" pitchFamily="2" charset="0"/>
              <a:cs typeface="Poppins Medium" panose="00000600000000000000" pitchFamily="2" charset="0"/>
            </a:endParaRPr>
          </a:p>
          <a:p>
            <a:pPr algn="just">
              <a:lnSpc>
                <a:spcPct val="150000"/>
              </a:lnSpc>
            </a:pPr>
            <a:endParaRPr lang="en-US" sz="1400" dirty="0">
              <a:latin typeface="Poppins Medium" panose="00000600000000000000" pitchFamily="2" charset="0"/>
              <a:cs typeface="Poppins Medium" panose="00000600000000000000" pitchFamily="2" charset="0"/>
            </a:endParaRPr>
          </a:p>
          <a:p>
            <a:pPr algn="just">
              <a:lnSpc>
                <a:spcPct val="150000"/>
              </a:lnSpc>
            </a:pPr>
            <a:endParaRPr lang="en-US" sz="1400" dirty="0">
              <a:latin typeface="Poppins ExtraBold" panose="00000900000000000000" pitchFamily="2" charset="0"/>
              <a:cs typeface="Poppins ExtraBold" panose="00000900000000000000" pitchFamily="2" charset="0"/>
            </a:endParaRPr>
          </a:p>
        </p:txBody>
      </p:sp>
      <p:sp>
        <p:nvSpPr>
          <p:cNvPr id="94" name="TextBox 93">
            <a:extLst>
              <a:ext uri="{FF2B5EF4-FFF2-40B4-BE49-F238E27FC236}">
                <a16:creationId xmlns:a16="http://schemas.microsoft.com/office/drawing/2014/main" id="{49EEC0D0-791F-430D-93FE-A75E76D6DC7B}"/>
              </a:ext>
            </a:extLst>
          </p:cNvPr>
          <p:cNvSpPr txBox="1"/>
          <p:nvPr/>
        </p:nvSpPr>
        <p:spPr>
          <a:xfrm>
            <a:off x="14457312" y="7379437"/>
            <a:ext cx="10774745" cy="3977243"/>
          </a:xfrm>
          <a:prstGeom prst="rect">
            <a:avLst/>
          </a:prstGeom>
          <a:noFill/>
        </p:spPr>
        <p:txBody>
          <a:bodyPr wrap="square" rtlCol="0">
            <a:spAutoFit/>
          </a:bodyPr>
          <a:lstStyle/>
          <a:p>
            <a:pPr algn="just">
              <a:lnSpc>
                <a:spcPct val="150000"/>
              </a:lnSpc>
            </a:pPr>
            <a:endParaRPr lang="en-US" sz="2400" dirty="0">
              <a:latin typeface="Poppins ExtraBold" panose="00000900000000000000" pitchFamily="2" charset="0"/>
              <a:cs typeface="Poppins ExtraBold" panose="00000900000000000000" pitchFamily="2" charset="0"/>
            </a:endParaRPr>
          </a:p>
          <a:p>
            <a:pPr algn="just">
              <a:lnSpc>
                <a:spcPct val="150000"/>
              </a:lnSpc>
            </a:pPr>
            <a:r>
              <a:rPr lang="en-US" sz="2400" dirty="0">
                <a:latin typeface="Poppins ExtraBold" panose="00000900000000000000" pitchFamily="2" charset="0"/>
                <a:cs typeface="Poppins ExtraBold" panose="00000900000000000000" pitchFamily="2" charset="0"/>
              </a:rPr>
              <a:t>Structure of the proposed project</a:t>
            </a:r>
          </a:p>
          <a:p>
            <a:pPr algn="just">
              <a:lnSpc>
                <a:spcPct val="150000"/>
              </a:lnSpc>
            </a:pPr>
            <a:endParaRPr lang="en-US" sz="1400" dirty="0">
              <a:latin typeface="Poppins ExtraBold" panose="00000900000000000000" pitchFamily="2" charset="0"/>
              <a:cs typeface="Poppins ExtraBold" panose="00000900000000000000" pitchFamily="2" charset="0"/>
            </a:endParaRPr>
          </a:p>
          <a:p>
            <a:pPr algn="just">
              <a:lnSpc>
                <a:spcPct val="150000"/>
              </a:lnSpc>
            </a:pPr>
            <a:r>
              <a:rPr lang="en-US" dirty="0">
                <a:latin typeface="Poppins Medium" panose="00000600000000000000" pitchFamily="2" charset="0"/>
                <a:cs typeface="Poppins Medium" panose="00000600000000000000" pitchFamily="2" charset="0"/>
              </a:rPr>
              <a:t>• Price Filtering: Users can filter search results based on their desired price range, aiding in finding dining options that match their budget.</a:t>
            </a:r>
          </a:p>
          <a:p>
            <a:pPr algn="just">
              <a:lnSpc>
                <a:spcPct val="150000"/>
              </a:lnSpc>
            </a:pPr>
            <a:r>
              <a:rPr lang="en-US" dirty="0">
                <a:latin typeface="Poppins Medium" panose="00000600000000000000" pitchFamily="2" charset="0"/>
                <a:cs typeface="Poppins Medium" panose="00000600000000000000" pitchFamily="2" charset="0"/>
              </a:rPr>
              <a:t>• Restaurant Management (Admin Panel): This component grants administrative privileges and allows the admin to manage restaurants. It includes functionalities such as adding new restaurants, editing existing ones, and reviewing user requests for adding new restaurants.</a:t>
            </a:r>
          </a:p>
        </p:txBody>
      </p:sp>
      <p:sp>
        <p:nvSpPr>
          <p:cNvPr id="95" name="TextBox 94">
            <a:extLst>
              <a:ext uri="{FF2B5EF4-FFF2-40B4-BE49-F238E27FC236}">
                <a16:creationId xmlns:a16="http://schemas.microsoft.com/office/drawing/2014/main" id="{91DF86EC-2EA1-4C7B-ACDE-814EDA6182C6}"/>
              </a:ext>
            </a:extLst>
          </p:cNvPr>
          <p:cNvSpPr txBox="1"/>
          <p:nvPr/>
        </p:nvSpPr>
        <p:spPr>
          <a:xfrm>
            <a:off x="5085344" y="178508"/>
            <a:ext cx="2182708" cy="523220"/>
          </a:xfrm>
          <a:prstGeom prst="rect">
            <a:avLst/>
          </a:prstGeom>
          <a:noFill/>
        </p:spPr>
        <p:txBody>
          <a:bodyPr wrap="square" rtlCol="0">
            <a:spAutoFit/>
          </a:bodyPr>
          <a:lstStyle/>
          <a:p>
            <a:r>
              <a:rPr lang="en-US" sz="2800" dirty="0">
                <a:latin typeface="Poppins Black" panose="00000A00000000000000" pitchFamily="2" charset="0"/>
                <a:cs typeface="Poppins Black" panose="00000A00000000000000" pitchFamily="2" charset="0"/>
              </a:rPr>
              <a:t>SYNOPSIS</a:t>
            </a:r>
            <a:endParaRPr lang="en-IN" sz="2800" dirty="0">
              <a:latin typeface="Poppins Black" panose="00000A00000000000000" pitchFamily="2" charset="0"/>
              <a:cs typeface="Poppins Black" panose="00000A00000000000000" pitchFamily="2" charset="0"/>
            </a:endParaRPr>
          </a:p>
        </p:txBody>
      </p:sp>
      <p:sp>
        <p:nvSpPr>
          <p:cNvPr id="145" name="TextBox 144">
            <a:extLst>
              <a:ext uri="{FF2B5EF4-FFF2-40B4-BE49-F238E27FC236}">
                <a16:creationId xmlns:a16="http://schemas.microsoft.com/office/drawing/2014/main" id="{A70BA7F9-D777-4D8A-8D48-D4D5D640FD1E}"/>
              </a:ext>
            </a:extLst>
          </p:cNvPr>
          <p:cNvSpPr txBox="1"/>
          <p:nvPr/>
        </p:nvSpPr>
        <p:spPr>
          <a:xfrm>
            <a:off x="1005662" y="711028"/>
            <a:ext cx="10774745" cy="1262140"/>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Module Description</a:t>
            </a:r>
          </a:p>
          <a:p>
            <a:pPr algn="ctr">
              <a:lnSpc>
                <a:spcPct val="150000"/>
              </a:lnSpc>
            </a:pPr>
            <a:endParaRPr lang="en-US" sz="1400" dirty="0">
              <a:latin typeface="Poppins ExtraBold" panose="00000900000000000000" pitchFamily="2" charset="0"/>
              <a:cs typeface="Poppins ExtraBold" panose="00000900000000000000" pitchFamily="2" charset="0"/>
            </a:endParaRPr>
          </a:p>
          <a:p>
            <a:pPr algn="just">
              <a:lnSpc>
                <a:spcPct val="150000"/>
              </a:lnSpc>
            </a:pPr>
            <a:endParaRPr lang="en-US" sz="1400" dirty="0">
              <a:latin typeface="Poppins ExtraBold" panose="00000900000000000000" pitchFamily="2" charset="0"/>
              <a:cs typeface="Poppins ExtraBold" panose="00000900000000000000" pitchFamily="2" charset="0"/>
            </a:endParaRPr>
          </a:p>
        </p:txBody>
      </p:sp>
      <p:sp>
        <p:nvSpPr>
          <p:cNvPr id="146" name="TextBox 145">
            <a:extLst>
              <a:ext uri="{FF2B5EF4-FFF2-40B4-BE49-F238E27FC236}">
                <a16:creationId xmlns:a16="http://schemas.microsoft.com/office/drawing/2014/main" id="{D0827DD5-24D3-41C2-8556-C580BC919F6F}"/>
              </a:ext>
            </a:extLst>
          </p:cNvPr>
          <p:cNvSpPr txBox="1"/>
          <p:nvPr/>
        </p:nvSpPr>
        <p:spPr>
          <a:xfrm>
            <a:off x="988515" y="1567573"/>
            <a:ext cx="10774745" cy="5039072"/>
          </a:xfrm>
          <a:prstGeom prst="rect">
            <a:avLst/>
          </a:prstGeom>
          <a:noFill/>
        </p:spPr>
        <p:txBody>
          <a:bodyPr wrap="square" rtlCol="0">
            <a:spAutoFit/>
          </a:bodyPr>
          <a:lstStyle/>
          <a:p>
            <a:pPr algn="just">
              <a:lnSpc>
                <a:spcPct val="150000"/>
              </a:lnSpc>
            </a:pPr>
            <a:r>
              <a:rPr lang="en-US" dirty="0" err="1">
                <a:latin typeface="Poppins Medium" panose="00000600000000000000" pitchFamily="2" charset="0"/>
                <a:cs typeface="Poppins Medium" panose="00000600000000000000" pitchFamily="2" charset="0"/>
              </a:rPr>
              <a:t>Favourites</a:t>
            </a:r>
            <a:r>
              <a:rPr lang="en-US" dirty="0">
                <a:latin typeface="Poppins Medium" panose="00000600000000000000" pitchFamily="2" charset="0"/>
                <a:cs typeface="Poppins Medium" panose="00000600000000000000" pitchFamily="2" charset="0"/>
              </a:rPr>
              <a:t> Management Module: </a:t>
            </a:r>
          </a:p>
          <a:p>
            <a:pPr algn="just">
              <a:lnSpc>
                <a:spcPct val="150000"/>
              </a:lnSpc>
            </a:pPr>
            <a:r>
              <a:rPr lang="en-US" dirty="0">
                <a:latin typeface="Poppins Medium" panose="00000600000000000000" pitchFamily="2" charset="0"/>
                <a:cs typeface="Poppins Medium" panose="00000600000000000000" pitchFamily="2" charset="0"/>
              </a:rPr>
              <a:t>With the </a:t>
            </a:r>
            <a:r>
              <a:rPr lang="en-US" dirty="0" err="1">
                <a:latin typeface="Poppins Medium" panose="00000600000000000000" pitchFamily="2" charset="0"/>
                <a:cs typeface="Poppins Medium" panose="00000600000000000000" pitchFamily="2" charset="0"/>
              </a:rPr>
              <a:t>Favourites</a:t>
            </a:r>
            <a:r>
              <a:rPr lang="en-US" dirty="0">
                <a:latin typeface="Poppins Medium" panose="00000600000000000000" pitchFamily="2" charset="0"/>
                <a:cs typeface="Poppins Medium" panose="00000600000000000000" pitchFamily="2" charset="0"/>
              </a:rPr>
              <a:t> Management module, users can create a personalized list of their </a:t>
            </a:r>
            <a:r>
              <a:rPr lang="en-US" dirty="0" err="1">
                <a:latin typeface="Poppins Medium" panose="00000600000000000000" pitchFamily="2" charset="0"/>
                <a:cs typeface="Poppins Medium" panose="00000600000000000000" pitchFamily="2" charset="0"/>
              </a:rPr>
              <a:t>favourite</a:t>
            </a:r>
            <a:r>
              <a:rPr lang="en-US" dirty="0">
                <a:latin typeface="Poppins Medium" panose="00000600000000000000" pitchFamily="2" charset="0"/>
                <a:cs typeface="Poppins Medium" panose="00000600000000000000" pitchFamily="2" charset="0"/>
              </a:rPr>
              <a:t> food items or restaurants. This module allows users to easily access and organize their preferred options.</a:t>
            </a:r>
          </a:p>
          <a:p>
            <a:pPr algn="just">
              <a:lnSpc>
                <a:spcPct val="150000"/>
              </a:lnSpc>
            </a:pPr>
            <a:endParaRPr lang="en-US" dirty="0">
              <a:latin typeface="Poppins Medium" panose="00000600000000000000" pitchFamily="2" charset="0"/>
              <a:cs typeface="Poppins Medium" panose="00000600000000000000" pitchFamily="2" charset="0"/>
            </a:endParaRPr>
          </a:p>
          <a:p>
            <a:pPr algn="just">
              <a:lnSpc>
                <a:spcPct val="150000"/>
              </a:lnSpc>
            </a:pPr>
            <a:r>
              <a:rPr lang="en-US" dirty="0">
                <a:latin typeface="Poppins Medium" panose="00000600000000000000" pitchFamily="2" charset="0"/>
                <a:cs typeface="Poppins Medium" panose="00000600000000000000" pitchFamily="2" charset="0"/>
              </a:rPr>
              <a:t>Drops Module:</a:t>
            </a:r>
          </a:p>
          <a:p>
            <a:pPr algn="just">
              <a:lnSpc>
                <a:spcPct val="150000"/>
              </a:lnSpc>
            </a:pPr>
            <a:r>
              <a:rPr lang="en-US" dirty="0">
                <a:latin typeface="Poppins Medium" panose="00000600000000000000" pitchFamily="2" charset="0"/>
                <a:cs typeface="Poppins Medium" panose="00000600000000000000" pitchFamily="2" charset="0"/>
              </a:rPr>
              <a:t>The Drops module is designed for users to upload and share food vlog videos. Users can showcase their culinary experiences and engage with other users' con-tent.</a:t>
            </a:r>
          </a:p>
          <a:p>
            <a:pPr algn="just">
              <a:lnSpc>
                <a:spcPct val="150000"/>
              </a:lnSpc>
            </a:pPr>
            <a:endParaRPr lang="en-US" dirty="0">
              <a:latin typeface="Poppins Medium" panose="00000600000000000000" pitchFamily="2" charset="0"/>
              <a:cs typeface="Poppins Medium" panose="00000600000000000000" pitchFamily="2" charset="0"/>
            </a:endParaRPr>
          </a:p>
          <a:p>
            <a:pPr algn="just">
              <a:lnSpc>
                <a:spcPct val="150000"/>
              </a:lnSpc>
            </a:pPr>
            <a:r>
              <a:rPr lang="en-US" dirty="0">
                <a:latin typeface="Poppins Medium" panose="00000600000000000000" pitchFamily="2" charset="0"/>
                <a:cs typeface="Poppins Medium" panose="00000600000000000000" pitchFamily="2" charset="0"/>
              </a:rPr>
              <a:t>Price Filtering Module: </a:t>
            </a:r>
          </a:p>
          <a:p>
            <a:pPr algn="just">
              <a:lnSpc>
                <a:spcPct val="150000"/>
              </a:lnSpc>
            </a:pPr>
            <a:r>
              <a:rPr lang="en-US" dirty="0">
                <a:latin typeface="Poppins Medium" panose="00000600000000000000" pitchFamily="2" charset="0"/>
                <a:cs typeface="Poppins Medium" panose="00000600000000000000" pitchFamily="2" charset="0"/>
              </a:rPr>
              <a:t>The Price Filtering module enables users to filter search results based on their de-sired price range. This module helps users find dining options that fit their budget.</a:t>
            </a:r>
          </a:p>
        </p:txBody>
      </p:sp>
    </p:spTree>
    <p:extLst>
      <p:ext uri="{BB962C8B-B14F-4D97-AF65-F5344CB8AC3E}">
        <p14:creationId xmlns:p14="http://schemas.microsoft.com/office/powerpoint/2010/main" val="28645244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379118" y="0"/>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889546" y="-2755159"/>
            <a:ext cx="8733618" cy="13300044"/>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95" name="Group 94">
            <a:extLst>
              <a:ext uri="{FF2B5EF4-FFF2-40B4-BE49-F238E27FC236}">
                <a16:creationId xmlns:a16="http://schemas.microsoft.com/office/drawing/2014/main" id="{B55D80C2-5B71-4392-82F1-241ACD5E6B8A}"/>
              </a:ext>
            </a:extLst>
          </p:cNvPr>
          <p:cNvGrpSpPr/>
          <p:nvPr/>
        </p:nvGrpSpPr>
        <p:grpSpPr>
          <a:xfrm>
            <a:off x="-1416028" y="-970205"/>
            <a:ext cx="15280440" cy="8161734"/>
            <a:chOff x="-532088" y="-773215"/>
            <a:chExt cx="15280440" cy="8161734"/>
          </a:xfrm>
        </p:grpSpPr>
        <p:grpSp>
          <p:nvGrpSpPr>
            <p:cNvPr id="96" name="Group 95">
              <a:extLst>
                <a:ext uri="{FF2B5EF4-FFF2-40B4-BE49-F238E27FC236}">
                  <a16:creationId xmlns:a16="http://schemas.microsoft.com/office/drawing/2014/main" id="{78A02166-F0D8-43F4-8A4D-28EDEF32A0A3}"/>
                </a:ext>
              </a:extLst>
            </p:cNvPr>
            <p:cNvGrpSpPr/>
            <p:nvPr/>
          </p:nvGrpSpPr>
          <p:grpSpPr>
            <a:xfrm>
              <a:off x="3107367" y="-718001"/>
              <a:ext cx="4332681" cy="8106520"/>
              <a:chOff x="3774253" y="-742359"/>
              <a:chExt cx="4332681" cy="8106520"/>
            </a:xfrm>
            <a:noFill/>
          </p:grpSpPr>
          <p:sp>
            <p:nvSpPr>
              <p:cNvPr id="133" name="TextBox 132">
                <a:extLst>
                  <a:ext uri="{FF2B5EF4-FFF2-40B4-BE49-F238E27FC236}">
                    <a16:creationId xmlns:a16="http://schemas.microsoft.com/office/drawing/2014/main" id="{B464A1B2-2E09-42F7-B6EB-58AC5B889E5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70DF18D5-9839-4574-BD29-A95F7577DA2C}"/>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5" name="TextBox 134">
                <a:extLst>
                  <a:ext uri="{FF2B5EF4-FFF2-40B4-BE49-F238E27FC236}">
                    <a16:creationId xmlns:a16="http://schemas.microsoft.com/office/drawing/2014/main" id="{CE43AD60-08E8-4A92-B720-0E02CF8A8B84}"/>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11240D5F-4BA5-49CC-A558-1ABDCD6CB1E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8B1EC7BC-A9A7-44F3-A2D1-17F2DA1D9CF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2AB67D81-188E-4A0D-8F97-246097A996F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1A003104-393F-4D33-80BD-2ED04544955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5B46B54D-FD63-4F06-B519-82C30B7CA1B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3F34E8-3EEB-4018-85EF-98F2D992583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2" name="TextBox 141">
                <a:extLst>
                  <a:ext uri="{FF2B5EF4-FFF2-40B4-BE49-F238E27FC236}">
                    <a16:creationId xmlns:a16="http://schemas.microsoft.com/office/drawing/2014/main" id="{66913BD2-A6AA-49F6-869B-C4548CB9A43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3" name="TextBox 142">
                <a:extLst>
                  <a:ext uri="{FF2B5EF4-FFF2-40B4-BE49-F238E27FC236}">
                    <a16:creationId xmlns:a16="http://schemas.microsoft.com/office/drawing/2014/main" id="{883A1652-2BA9-4F69-9DA4-744B2EBE7F5D}"/>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7DFF4A45-C4A8-499B-9E82-008B9D6A3C4F}"/>
                </a:ext>
              </a:extLst>
            </p:cNvPr>
            <p:cNvGrpSpPr/>
            <p:nvPr/>
          </p:nvGrpSpPr>
          <p:grpSpPr>
            <a:xfrm>
              <a:off x="-532088" y="-718001"/>
              <a:ext cx="4332681" cy="8106520"/>
              <a:chOff x="3774253" y="-742359"/>
              <a:chExt cx="4332681" cy="8106520"/>
            </a:xfrm>
            <a:noFill/>
          </p:grpSpPr>
          <p:sp>
            <p:nvSpPr>
              <p:cNvPr id="122" name="TextBox 121">
                <a:extLst>
                  <a:ext uri="{FF2B5EF4-FFF2-40B4-BE49-F238E27FC236}">
                    <a16:creationId xmlns:a16="http://schemas.microsoft.com/office/drawing/2014/main" id="{156B1754-3D09-4228-A686-ED73E070AD6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9BBEF394-6DC2-4BB4-B7E9-2E42F81CAC9F}"/>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372CB341-7DB1-4640-9593-519D11C7ABC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13C20386-8150-4BA7-B0EB-3A9E7AD7699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9F567300-B4BA-4981-80CB-FD302D480FF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9BC1F69E-D119-429F-8068-37E4783BE654}"/>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60F25AC5-624A-4E1F-85D0-1E602AA0ECD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5303FBA1-0907-4B7B-AF15-AC7607945500}"/>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E2BF6C39-DF66-4906-9071-B9E6B9147C80}"/>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1" name="TextBox 130">
                <a:extLst>
                  <a:ext uri="{FF2B5EF4-FFF2-40B4-BE49-F238E27FC236}">
                    <a16:creationId xmlns:a16="http://schemas.microsoft.com/office/drawing/2014/main" id="{FB96ED86-4408-4EC9-9773-9C0787566F7B}"/>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112F443-5855-4DB7-BFB1-83BA8F459CE5}"/>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8" name="Group 97">
              <a:extLst>
                <a:ext uri="{FF2B5EF4-FFF2-40B4-BE49-F238E27FC236}">
                  <a16:creationId xmlns:a16="http://schemas.microsoft.com/office/drawing/2014/main" id="{BE9D796C-2F91-4CA7-9191-70849D2BE8E3}"/>
                </a:ext>
              </a:extLst>
            </p:cNvPr>
            <p:cNvGrpSpPr/>
            <p:nvPr/>
          </p:nvGrpSpPr>
          <p:grpSpPr>
            <a:xfrm>
              <a:off x="6782266" y="-773215"/>
              <a:ext cx="4332681" cy="8106520"/>
              <a:chOff x="3774253" y="-742359"/>
              <a:chExt cx="4332681" cy="8106520"/>
            </a:xfrm>
            <a:noFill/>
          </p:grpSpPr>
          <p:sp>
            <p:nvSpPr>
              <p:cNvPr id="111" name="TextBox 110">
                <a:extLst>
                  <a:ext uri="{FF2B5EF4-FFF2-40B4-BE49-F238E27FC236}">
                    <a16:creationId xmlns:a16="http://schemas.microsoft.com/office/drawing/2014/main" id="{0CF4177E-AE3B-4AC1-8CC2-5097E223C95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671D999D-DEAE-4A01-A108-11B847D4B68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1A97E2F-0532-4192-8BC9-CAF022983C1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425E51BE-33D1-405B-A282-A67723D732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59DB1EF0-6990-4579-9B24-0FFF38C1108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B5592FEE-5592-44B9-8048-DF07FF33E98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7E9F62EC-0222-487B-8834-9EE61176601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A00212DD-3349-4909-9ABB-B8EB761FE51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F5182E4D-762A-4F03-A0F3-FECDB26B7C8A}"/>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0" name="TextBox 119">
                <a:extLst>
                  <a:ext uri="{FF2B5EF4-FFF2-40B4-BE49-F238E27FC236}">
                    <a16:creationId xmlns:a16="http://schemas.microsoft.com/office/drawing/2014/main" id="{B35D7E1C-9850-4715-B83C-91DB30D75C8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210F51BB-88DB-410E-9BA0-C0569D2BDC79}"/>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9" name="Group 98">
              <a:extLst>
                <a:ext uri="{FF2B5EF4-FFF2-40B4-BE49-F238E27FC236}">
                  <a16:creationId xmlns:a16="http://schemas.microsoft.com/office/drawing/2014/main" id="{95D0C5CC-7219-4784-9EEE-A6C8B3ADFAD3}"/>
                </a:ext>
              </a:extLst>
            </p:cNvPr>
            <p:cNvGrpSpPr/>
            <p:nvPr/>
          </p:nvGrpSpPr>
          <p:grpSpPr>
            <a:xfrm>
              <a:off x="10415671" y="-773215"/>
              <a:ext cx="4332681" cy="8106520"/>
              <a:chOff x="3774253" y="-742359"/>
              <a:chExt cx="4332681" cy="8106520"/>
            </a:xfrm>
            <a:noFill/>
          </p:grpSpPr>
          <p:sp>
            <p:nvSpPr>
              <p:cNvPr id="100" name="TextBox 99">
                <a:extLst>
                  <a:ext uri="{FF2B5EF4-FFF2-40B4-BE49-F238E27FC236}">
                    <a16:creationId xmlns:a16="http://schemas.microsoft.com/office/drawing/2014/main" id="{592A8AC4-58F2-4D08-9EED-AE89F9210AA2}"/>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ECF799ED-DDC9-44EB-A1A0-AA7DE70624D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F01890DC-C56A-4EC8-9A69-1A2494CE36A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C83D3241-77A5-4E09-8074-AEDF415AFD1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01FEE16A-C4B6-4095-B4EA-206892C7537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A9D8AD80-7923-489E-8049-FCECBD86DCE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913F3C4C-DDBE-49A0-A2EE-DAAAA619967C}"/>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3C5FEBF9-5325-4A7A-AC49-D014888EF167}"/>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25D20F1-B111-4FA1-B275-898042108632}"/>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6781C586-3148-4E51-B747-282FCE526D70}"/>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2B04E39F-3C53-4224-A7FF-26AE35E1BB8A}"/>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927141" y="-1944875"/>
            <a:ext cx="10113890" cy="15432238"/>
          </a:xfrm>
          <a:prstGeom prst="roundRect">
            <a:avLst/>
          </a:prstGeom>
          <a:solidFill>
            <a:srgbClr val="E3E9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TextBox 92">
            <a:extLst>
              <a:ext uri="{FF2B5EF4-FFF2-40B4-BE49-F238E27FC236}">
                <a16:creationId xmlns:a16="http://schemas.microsoft.com/office/drawing/2014/main" id="{F653492B-DE28-47B1-BEC7-322E3A4B0DFA}"/>
              </a:ext>
            </a:extLst>
          </p:cNvPr>
          <p:cNvSpPr txBox="1"/>
          <p:nvPr/>
        </p:nvSpPr>
        <p:spPr>
          <a:xfrm>
            <a:off x="1005662" y="711028"/>
            <a:ext cx="10774745" cy="594009"/>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Module Description</a:t>
            </a:r>
          </a:p>
        </p:txBody>
      </p:sp>
      <p:sp>
        <p:nvSpPr>
          <p:cNvPr id="94" name="TextBox 93">
            <a:extLst>
              <a:ext uri="{FF2B5EF4-FFF2-40B4-BE49-F238E27FC236}">
                <a16:creationId xmlns:a16="http://schemas.microsoft.com/office/drawing/2014/main" id="{49EEC0D0-791F-430D-93FE-A75E76D6DC7B}"/>
              </a:ext>
            </a:extLst>
          </p:cNvPr>
          <p:cNvSpPr txBox="1"/>
          <p:nvPr/>
        </p:nvSpPr>
        <p:spPr>
          <a:xfrm>
            <a:off x="14457312" y="7379437"/>
            <a:ext cx="10774745" cy="3977243"/>
          </a:xfrm>
          <a:prstGeom prst="rect">
            <a:avLst/>
          </a:prstGeom>
          <a:noFill/>
        </p:spPr>
        <p:txBody>
          <a:bodyPr wrap="square" rtlCol="0">
            <a:spAutoFit/>
          </a:bodyPr>
          <a:lstStyle/>
          <a:p>
            <a:pPr algn="just">
              <a:lnSpc>
                <a:spcPct val="150000"/>
              </a:lnSpc>
            </a:pPr>
            <a:endParaRPr lang="en-US" sz="2400" dirty="0">
              <a:latin typeface="Poppins ExtraBold" panose="00000900000000000000" pitchFamily="2" charset="0"/>
              <a:cs typeface="Poppins ExtraBold" panose="00000900000000000000" pitchFamily="2" charset="0"/>
            </a:endParaRPr>
          </a:p>
          <a:p>
            <a:pPr algn="just">
              <a:lnSpc>
                <a:spcPct val="150000"/>
              </a:lnSpc>
            </a:pPr>
            <a:r>
              <a:rPr lang="en-US" sz="2400" dirty="0">
                <a:latin typeface="Poppins ExtraBold" panose="00000900000000000000" pitchFamily="2" charset="0"/>
                <a:cs typeface="Poppins ExtraBold" panose="00000900000000000000" pitchFamily="2" charset="0"/>
              </a:rPr>
              <a:t>Structure of the proposed project</a:t>
            </a:r>
          </a:p>
          <a:p>
            <a:pPr algn="just">
              <a:lnSpc>
                <a:spcPct val="150000"/>
              </a:lnSpc>
            </a:pPr>
            <a:endParaRPr lang="en-US" sz="1400" dirty="0">
              <a:latin typeface="Poppins ExtraBold" panose="00000900000000000000" pitchFamily="2" charset="0"/>
              <a:cs typeface="Poppins ExtraBold" panose="00000900000000000000" pitchFamily="2" charset="0"/>
            </a:endParaRPr>
          </a:p>
          <a:p>
            <a:pPr algn="just">
              <a:lnSpc>
                <a:spcPct val="150000"/>
              </a:lnSpc>
            </a:pPr>
            <a:r>
              <a:rPr lang="en-US" dirty="0">
                <a:latin typeface="Poppins Medium" panose="00000600000000000000" pitchFamily="2" charset="0"/>
                <a:cs typeface="Poppins Medium" panose="00000600000000000000" pitchFamily="2" charset="0"/>
              </a:rPr>
              <a:t>• Price Filtering: Users can filter search results based on their desired price range, aiding in finding dining options that match their budget.</a:t>
            </a:r>
          </a:p>
          <a:p>
            <a:pPr algn="just">
              <a:lnSpc>
                <a:spcPct val="150000"/>
              </a:lnSpc>
            </a:pPr>
            <a:r>
              <a:rPr lang="en-US" dirty="0">
                <a:latin typeface="Poppins Medium" panose="00000600000000000000" pitchFamily="2" charset="0"/>
                <a:cs typeface="Poppins Medium" panose="00000600000000000000" pitchFamily="2" charset="0"/>
              </a:rPr>
              <a:t>• Restaurant Management (Admin Panel): This component grants administrative privileges and allows the admin to manage restaurants. It includes functionalities such as adding new restaurants, editing existing ones, and reviewing user requests for adding new restaurants.</a:t>
            </a:r>
          </a:p>
        </p:txBody>
      </p:sp>
      <p:sp>
        <p:nvSpPr>
          <p:cNvPr id="92" name="TextBox 91">
            <a:extLst>
              <a:ext uri="{FF2B5EF4-FFF2-40B4-BE49-F238E27FC236}">
                <a16:creationId xmlns:a16="http://schemas.microsoft.com/office/drawing/2014/main" id="{286A7F1B-7F35-4B6D-8F7D-6A92A6EE4E5B}"/>
              </a:ext>
            </a:extLst>
          </p:cNvPr>
          <p:cNvSpPr txBox="1"/>
          <p:nvPr/>
        </p:nvSpPr>
        <p:spPr>
          <a:xfrm>
            <a:off x="5085344" y="178508"/>
            <a:ext cx="2182708" cy="523220"/>
          </a:xfrm>
          <a:prstGeom prst="rect">
            <a:avLst/>
          </a:prstGeom>
          <a:noFill/>
        </p:spPr>
        <p:txBody>
          <a:bodyPr wrap="square" rtlCol="0">
            <a:spAutoFit/>
          </a:bodyPr>
          <a:lstStyle/>
          <a:p>
            <a:r>
              <a:rPr lang="en-US" sz="2800" dirty="0">
                <a:latin typeface="Poppins Black" panose="00000A00000000000000" pitchFamily="2" charset="0"/>
                <a:cs typeface="Poppins Black" panose="00000A00000000000000" pitchFamily="2" charset="0"/>
              </a:rPr>
              <a:t>SYNOPSIS</a:t>
            </a:r>
            <a:endParaRPr lang="en-IN" sz="2800" dirty="0">
              <a:latin typeface="Poppins Black" panose="00000A00000000000000" pitchFamily="2" charset="0"/>
              <a:cs typeface="Poppins Black" panose="00000A00000000000000" pitchFamily="2" charset="0"/>
            </a:endParaRPr>
          </a:p>
        </p:txBody>
      </p:sp>
      <p:sp>
        <p:nvSpPr>
          <p:cNvPr id="144" name="TextBox 143">
            <a:extLst>
              <a:ext uri="{FF2B5EF4-FFF2-40B4-BE49-F238E27FC236}">
                <a16:creationId xmlns:a16="http://schemas.microsoft.com/office/drawing/2014/main" id="{83A95B60-2E6A-485C-AACE-23F121FD03E2}"/>
              </a:ext>
            </a:extLst>
          </p:cNvPr>
          <p:cNvSpPr txBox="1"/>
          <p:nvPr/>
        </p:nvSpPr>
        <p:spPr>
          <a:xfrm>
            <a:off x="944088" y="1479257"/>
            <a:ext cx="10774745" cy="2130583"/>
          </a:xfrm>
          <a:prstGeom prst="rect">
            <a:avLst/>
          </a:prstGeom>
          <a:noFill/>
        </p:spPr>
        <p:txBody>
          <a:bodyPr wrap="square" rtlCol="0">
            <a:spAutoFit/>
          </a:bodyPr>
          <a:lstStyle/>
          <a:p>
            <a:pPr algn="ctr">
              <a:lnSpc>
                <a:spcPct val="150000"/>
              </a:lnSpc>
            </a:pPr>
            <a:endParaRPr lang="en-US" dirty="0">
              <a:latin typeface="Poppins Medium" panose="00000600000000000000" pitchFamily="2" charset="0"/>
              <a:cs typeface="Poppins Medium" panose="00000600000000000000" pitchFamily="2" charset="0"/>
            </a:endParaRPr>
          </a:p>
          <a:p>
            <a:pPr algn="just">
              <a:lnSpc>
                <a:spcPct val="150000"/>
              </a:lnSpc>
            </a:pPr>
            <a:r>
              <a:rPr lang="en-US" dirty="0">
                <a:latin typeface="Poppins Medium" panose="00000600000000000000" pitchFamily="2" charset="0"/>
                <a:cs typeface="Poppins Medium" panose="00000600000000000000" pitchFamily="2" charset="0"/>
              </a:rPr>
              <a:t>Admin Panel Module:</a:t>
            </a:r>
          </a:p>
          <a:p>
            <a:pPr algn="just">
              <a:lnSpc>
                <a:spcPct val="150000"/>
              </a:lnSpc>
            </a:pPr>
            <a:r>
              <a:rPr lang="en-US" dirty="0">
                <a:latin typeface="Poppins Medium" panose="00000600000000000000" pitchFamily="2" charset="0"/>
                <a:cs typeface="Poppins Medium" panose="00000600000000000000" pitchFamily="2" charset="0"/>
              </a:rPr>
              <a:t> The Admin Panel module is accessible only to the admin. It allows the admin to manage restaurants, including adding new restaurants, editing existing ones, and reviewing user requests for adding new restaurants.</a:t>
            </a:r>
          </a:p>
        </p:txBody>
      </p:sp>
      <p:sp>
        <p:nvSpPr>
          <p:cNvPr id="145" name="TextBox 144">
            <a:extLst>
              <a:ext uri="{FF2B5EF4-FFF2-40B4-BE49-F238E27FC236}">
                <a16:creationId xmlns:a16="http://schemas.microsoft.com/office/drawing/2014/main" id="{8DA04B35-0911-4FD8-8083-F5EFDBF14F9D}"/>
              </a:ext>
            </a:extLst>
          </p:cNvPr>
          <p:cNvSpPr txBox="1"/>
          <p:nvPr/>
        </p:nvSpPr>
        <p:spPr>
          <a:xfrm>
            <a:off x="-12769341" y="7937741"/>
            <a:ext cx="10774745" cy="938975"/>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Future scope of the Project</a:t>
            </a:r>
          </a:p>
          <a:p>
            <a:pPr algn="just">
              <a:lnSpc>
                <a:spcPct val="150000"/>
              </a:lnSpc>
            </a:pPr>
            <a:endParaRPr lang="en-US" sz="1400" dirty="0">
              <a:latin typeface="Poppins ExtraBold" panose="00000900000000000000" pitchFamily="2" charset="0"/>
              <a:cs typeface="Poppins ExtraBold" panose="00000900000000000000" pitchFamily="2" charset="0"/>
            </a:endParaRPr>
          </a:p>
        </p:txBody>
      </p:sp>
      <p:sp>
        <p:nvSpPr>
          <p:cNvPr id="146" name="TextBox 145">
            <a:extLst>
              <a:ext uri="{FF2B5EF4-FFF2-40B4-BE49-F238E27FC236}">
                <a16:creationId xmlns:a16="http://schemas.microsoft.com/office/drawing/2014/main" id="{BC5CDE58-89EB-4655-8FB0-982275F632E4}"/>
              </a:ext>
            </a:extLst>
          </p:cNvPr>
          <p:cNvSpPr txBox="1"/>
          <p:nvPr/>
        </p:nvSpPr>
        <p:spPr>
          <a:xfrm>
            <a:off x="-12769341" y="8319328"/>
            <a:ext cx="10774745" cy="4623573"/>
          </a:xfrm>
          <a:prstGeom prst="rect">
            <a:avLst/>
          </a:prstGeom>
          <a:noFill/>
        </p:spPr>
        <p:txBody>
          <a:bodyPr wrap="square" rtlCol="0">
            <a:spAutoFit/>
          </a:bodyPr>
          <a:lstStyle/>
          <a:p>
            <a:pPr algn="ctr">
              <a:lnSpc>
                <a:spcPct val="150000"/>
              </a:lnSpc>
            </a:pPr>
            <a:endParaRPr lang="en-US" dirty="0">
              <a:latin typeface="Poppins Medium" panose="00000600000000000000" pitchFamily="2" charset="0"/>
              <a:cs typeface="Poppins Medium" panose="00000600000000000000" pitchFamily="2" charset="0"/>
            </a:endParaRPr>
          </a:p>
          <a:p>
            <a:pPr algn="just">
              <a:lnSpc>
                <a:spcPct val="150000"/>
              </a:lnSpc>
            </a:pPr>
            <a:r>
              <a:rPr lang="en-US" dirty="0">
                <a:latin typeface="Poppins Medium" panose="00000600000000000000" pitchFamily="2" charset="0"/>
                <a:cs typeface="Poppins Medium" panose="00000600000000000000" pitchFamily="2" charset="0"/>
              </a:rPr>
              <a:t>•	Integration of Advanced Recommendation Systems: The platform can incorporate advanced recommendation algorithms to provide personalized food recommendations to users based on their preferences, previous reviews, and browsing history. This can greatly enhance the user experience and help users discover new food options tailored to their individual tastes.</a:t>
            </a:r>
          </a:p>
          <a:p>
            <a:pPr algn="just">
              <a:lnSpc>
                <a:spcPct val="150000"/>
              </a:lnSpc>
            </a:pPr>
            <a:r>
              <a:rPr lang="en-US" dirty="0">
                <a:latin typeface="Poppins Medium" panose="00000600000000000000" pitchFamily="2" charset="0"/>
                <a:cs typeface="Poppins Medium" panose="00000600000000000000" pitchFamily="2" charset="0"/>
              </a:rPr>
              <a:t>•	Social Media Integration and Influencer Collaborations: The project can explore integration with popular social media platforms, enabling users to share their dining experiences and reviews on their social media accounts directly from the EATABLES platform. Collaborations with food influencers or bloggers can also be considered to enhance the visibility and engagement of the platform.</a:t>
            </a:r>
          </a:p>
        </p:txBody>
      </p:sp>
    </p:spTree>
    <p:extLst>
      <p:ext uri="{BB962C8B-B14F-4D97-AF65-F5344CB8AC3E}">
        <p14:creationId xmlns:p14="http://schemas.microsoft.com/office/powerpoint/2010/main" val="446204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379118" y="0"/>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889546" y="-2755159"/>
            <a:ext cx="8733618" cy="13300044"/>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96" name="Group 95">
            <a:extLst>
              <a:ext uri="{FF2B5EF4-FFF2-40B4-BE49-F238E27FC236}">
                <a16:creationId xmlns:a16="http://schemas.microsoft.com/office/drawing/2014/main" id="{57134161-96F2-44E9-AD91-18FE951A8443}"/>
              </a:ext>
            </a:extLst>
          </p:cNvPr>
          <p:cNvGrpSpPr/>
          <p:nvPr/>
        </p:nvGrpSpPr>
        <p:grpSpPr>
          <a:xfrm>
            <a:off x="-1416028" y="-970205"/>
            <a:ext cx="15280440" cy="8161734"/>
            <a:chOff x="-532088" y="-773215"/>
            <a:chExt cx="15280440" cy="8161734"/>
          </a:xfrm>
        </p:grpSpPr>
        <p:grpSp>
          <p:nvGrpSpPr>
            <p:cNvPr id="97" name="Group 96">
              <a:extLst>
                <a:ext uri="{FF2B5EF4-FFF2-40B4-BE49-F238E27FC236}">
                  <a16:creationId xmlns:a16="http://schemas.microsoft.com/office/drawing/2014/main" id="{6F1E8DA1-3EC5-4C4D-A6DD-5A7AD0A5AA5E}"/>
                </a:ext>
              </a:extLst>
            </p:cNvPr>
            <p:cNvGrpSpPr/>
            <p:nvPr/>
          </p:nvGrpSpPr>
          <p:grpSpPr>
            <a:xfrm>
              <a:off x="3107367" y="-718001"/>
              <a:ext cx="4332681" cy="8106520"/>
              <a:chOff x="3774253" y="-742359"/>
              <a:chExt cx="4332681" cy="8106520"/>
            </a:xfrm>
            <a:noFill/>
          </p:grpSpPr>
          <p:sp>
            <p:nvSpPr>
              <p:cNvPr id="134" name="TextBox 133">
                <a:extLst>
                  <a:ext uri="{FF2B5EF4-FFF2-40B4-BE49-F238E27FC236}">
                    <a16:creationId xmlns:a16="http://schemas.microsoft.com/office/drawing/2014/main" id="{17364DC5-FAE3-4676-93BE-BB143220A84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505A0FFC-B03A-47D7-A9E2-2553F3335B5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6" name="TextBox 135">
                <a:extLst>
                  <a:ext uri="{FF2B5EF4-FFF2-40B4-BE49-F238E27FC236}">
                    <a16:creationId xmlns:a16="http://schemas.microsoft.com/office/drawing/2014/main" id="{8BA506DE-63E6-404E-9767-4ED4501160A3}"/>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44743CD3-8DA1-44EB-BC08-A0ECC48A73C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ED93EC21-CAF0-4939-B2BB-FE4985022F1B}"/>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5C7BD1B6-E757-4A36-AAA3-2B47B6344822}"/>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20DD6DC2-F04D-43FC-8832-18337A5E4B0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ACC32E2C-2CD1-4122-9367-3A0526C70079}"/>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2" name="TextBox 141">
                <a:extLst>
                  <a:ext uri="{FF2B5EF4-FFF2-40B4-BE49-F238E27FC236}">
                    <a16:creationId xmlns:a16="http://schemas.microsoft.com/office/drawing/2014/main" id="{53DEEDD3-9962-4C3F-8140-B8D707D13A3B}"/>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3" name="TextBox 142">
                <a:extLst>
                  <a:ext uri="{FF2B5EF4-FFF2-40B4-BE49-F238E27FC236}">
                    <a16:creationId xmlns:a16="http://schemas.microsoft.com/office/drawing/2014/main" id="{6BE1DAE1-EA0F-4EA6-B37C-41530F32A94F}"/>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4" name="TextBox 143">
                <a:extLst>
                  <a:ext uri="{FF2B5EF4-FFF2-40B4-BE49-F238E27FC236}">
                    <a16:creationId xmlns:a16="http://schemas.microsoft.com/office/drawing/2014/main" id="{7C698FC9-6C2B-4317-B4AA-6CD19D37001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8" name="Group 97">
              <a:extLst>
                <a:ext uri="{FF2B5EF4-FFF2-40B4-BE49-F238E27FC236}">
                  <a16:creationId xmlns:a16="http://schemas.microsoft.com/office/drawing/2014/main" id="{4FEAEC1A-0739-4A18-A04D-63FBC886E9E5}"/>
                </a:ext>
              </a:extLst>
            </p:cNvPr>
            <p:cNvGrpSpPr/>
            <p:nvPr/>
          </p:nvGrpSpPr>
          <p:grpSpPr>
            <a:xfrm>
              <a:off x="-532088" y="-718001"/>
              <a:ext cx="4332681" cy="8106520"/>
              <a:chOff x="3774253" y="-742359"/>
              <a:chExt cx="4332681" cy="8106520"/>
            </a:xfrm>
            <a:noFill/>
          </p:grpSpPr>
          <p:sp>
            <p:nvSpPr>
              <p:cNvPr id="123" name="TextBox 122">
                <a:extLst>
                  <a:ext uri="{FF2B5EF4-FFF2-40B4-BE49-F238E27FC236}">
                    <a16:creationId xmlns:a16="http://schemas.microsoft.com/office/drawing/2014/main" id="{A65CEA4D-18A8-4746-87AC-FFBDD0FD65B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C6D15B0E-E413-4608-8DD5-CA4086754A19}"/>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4FEBC161-DD01-4726-B2E0-746F65CA0F84}"/>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DBA990A6-5AEE-4EB9-877E-47D5511F0067}"/>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F170BCAE-085B-4BFC-9AD0-7891B0D8595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0235FCD3-457C-4D71-9365-1916AE23566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0D0382C9-2EE9-4DC6-8997-AC2226BC1FF1}"/>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83E4C9-3165-477F-B8F9-C5DD0DF1B165}"/>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1" name="TextBox 130">
                <a:extLst>
                  <a:ext uri="{FF2B5EF4-FFF2-40B4-BE49-F238E27FC236}">
                    <a16:creationId xmlns:a16="http://schemas.microsoft.com/office/drawing/2014/main" id="{F1B667DB-7903-4D28-A812-AA8AA00E9EE4}"/>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20300334-7075-4B60-A731-80C1D638F47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3" name="TextBox 132">
                <a:extLst>
                  <a:ext uri="{FF2B5EF4-FFF2-40B4-BE49-F238E27FC236}">
                    <a16:creationId xmlns:a16="http://schemas.microsoft.com/office/drawing/2014/main" id="{44E5B608-01A7-4192-9487-4567FAAB1E5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9" name="Group 98">
              <a:extLst>
                <a:ext uri="{FF2B5EF4-FFF2-40B4-BE49-F238E27FC236}">
                  <a16:creationId xmlns:a16="http://schemas.microsoft.com/office/drawing/2014/main" id="{A57E8466-BF84-459D-AED8-AB16DE5A7058}"/>
                </a:ext>
              </a:extLst>
            </p:cNvPr>
            <p:cNvGrpSpPr/>
            <p:nvPr/>
          </p:nvGrpSpPr>
          <p:grpSpPr>
            <a:xfrm>
              <a:off x="6782266" y="-773215"/>
              <a:ext cx="4332681" cy="8106520"/>
              <a:chOff x="3774253" y="-742359"/>
              <a:chExt cx="4332681" cy="8106520"/>
            </a:xfrm>
            <a:noFill/>
          </p:grpSpPr>
          <p:sp>
            <p:nvSpPr>
              <p:cNvPr id="112" name="TextBox 111">
                <a:extLst>
                  <a:ext uri="{FF2B5EF4-FFF2-40B4-BE49-F238E27FC236}">
                    <a16:creationId xmlns:a16="http://schemas.microsoft.com/office/drawing/2014/main" id="{818AF7A9-CCC4-4187-8CEC-031671801BD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B37B4F9-F642-4346-8577-C99D4031A7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937B8BFF-2ADC-47B7-9E61-B918D506F94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C0641775-661C-44FE-A1B7-C85D2F1E46B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9B863151-904A-4127-B5E5-E0459819A25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CC6FF0DB-7FE2-495E-A4B2-CA5AA65B779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B4C74BBE-4312-402D-9838-F600FB49AF6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3237A346-E462-4DA2-A41A-66A619295F26}"/>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0" name="TextBox 119">
                <a:extLst>
                  <a:ext uri="{FF2B5EF4-FFF2-40B4-BE49-F238E27FC236}">
                    <a16:creationId xmlns:a16="http://schemas.microsoft.com/office/drawing/2014/main" id="{C8228AAC-CA3C-4369-9739-40779009381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3E44582D-0906-40FB-B8F9-620A7D0405D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FDB8F574-2D7D-45A6-945E-EEBA62C7F29A}"/>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00" name="Group 99">
              <a:extLst>
                <a:ext uri="{FF2B5EF4-FFF2-40B4-BE49-F238E27FC236}">
                  <a16:creationId xmlns:a16="http://schemas.microsoft.com/office/drawing/2014/main" id="{469E5261-F8BA-4A3B-8AC6-EB6B6F685E48}"/>
                </a:ext>
              </a:extLst>
            </p:cNvPr>
            <p:cNvGrpSpPr/>
            <p:nvPr/>
          </p:nvGrpSpPr>
          <p:grpSpPr>
            <a:xfrm>
              <a:off x="10415671" y="-773215"/>
              <a:ext cx="4332681" cy="8106520"/>
              <a:chOff x="3774253" y="-742359"/>
              <a:chExt cx="4332681" cy="8106520"/>
            </a:xfrm>
            <a:noFill/>
          </p:grpSpPr>
          <p:sp>
            <p:nvSpPr>
              <p:cNvPr id="101" name="TextBox 100">
                <a:extLst>
                  <a:ext uri="{FF2B5EF4-FFF2-40B4-BE49-F238E27FC236}">
                    <a16:creationId xmlns:a16="http://schemas.microsoft.com/office/drawing/2014/main" id="{31FD535C-A5C5-47CD-943D-BE12AEA01A0B}"/>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5F7DBA36-2B77-4848-B50A-00907607B1D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C5CE4FE-80F1-4060-8C8E-B0CDC9EF15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A3F44858-A89F-4EA0-8DF8-5F36AFCA3D7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F10D6279-5145-4252-BF91-C85D1EC4B9C1}"/>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F6BA3E02-5020-44B4-B0D8-8DBF5E5FBB3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168D6D87-FBD7-4A38-9F8E-306A28E312F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AC0B9C62-2F8D-4B62-A784-0E42CA8AEE4D}"/>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B1B4A882-DDAD-4CFE-86C5-A1DDE1FAEDE5}"/>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1A6891BF-5A44-4F81-8C1D-7D1BC432E68F}"/>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5540E3B0-3425-45B9-960B-98A192373409}"/>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927332" y="-1948146"/>
            <a:ext cx="10113890" cy="15432238"/>
          </a:xfrm>
          <a:prstGeom prst="roundRect">
            <a:avLst/>
          </a:prstGeom>
          <a:solidFill>
            <a:srgbClr val="E3E9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93" name="TextBox 92">
            <a:extLst>
              <a:ext uri="{FF2B5EF4-FFF2-40B4-BE49-F238E27FC236}">
                <a16:creationId xmlns:a16="http://schemas.microsoft.com/office/drawing/2014/main" id="{F653492B-DE28-47B1-BEC7-322E3A4B0DFA}"/>
              </a:ext>
            </a:extLst>
          </p:cNvPr>
          <p:cNvSpPr txBox="1"/>
          <p:nvPr/>
        </p:nvSpPr>
        <p:spPr>
          <a:xfrm>
            <a:off x="1005662" y="711028"/>
            <a:ext cx="10774745" cy="938975"/>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Future scope of the Project</a:t>
            </a:r>
          </a:p>
          <a:p>
            <a:pPr algn="just">
              <a:lnSpc>
                <a:spcPct val="150000"/>
              </a:lnSpc>
            </a:pPr>
            <a:endParaRPr lang="en-US" sz="1400" dirty="0">
              <a:latin typeface="Poppins ExtraBold" panose="00000900000000000000" pitchFamily="2" charset="0"/>
              <a:cs typeface="Poppins ExtraBold" panose="00000900000000000000" pitchFamily="2" charset="0"/>
            </a:endParaRPr>
          </a:p>
        </p:txBody>
      </p:sp>
      <p:sp>
        <p:nvSpPr>
          <p:cNvPr id="95" name="TextBox 94">
            <a:extLst>
              <a:ext uri="{FF2B5EF4-FFF2-40B4-BE49-F238E27FC236}">
                <a16:creationId xmlns:a16="http://schemas.microsoft.com/office/drawing/2014/main" id="{3334D6CF-C5DF-4F34-A417-13DF6BEAFC55}"/>
              </a:ext>
            </a:extLst>
          </p:cNvPr>
          <p:cNvSpPr txBox="1"/>
          <p:nvPr/>
        </p:nvSpPr>
        <p:spPr>
          <a:xfrm>
            <a:off x="5085344" y="178508"/>
            <a:ext cx="2182708" cy="523220"/>
          </a:xfrm>
          <a:prstGeom prst="rect">
            <a:avLst/>
          </a:prstGeom>
          <a:noFill/>
        </p:spPr>
        <p:txBody>
          <a:bodyPr wrap="square" rtlCol="0">
            <a:spAutoFit/>
          </a:bodyPr>
          <a:lstStyle/>
          <a:p>
            <a:r>
              <a:rPr lang="en-US" sz="2800" dirty="0">
                <a:latin typeface="Poppins Black" panose="00000A00000000000000" pitchFamily="2" charset="0"/>
                <a:cs typeface="Poppins Black" panose="00000A00000000000000" pitchFamily="2" charset="0"/>
              </a:rPr>
              <a:t>SYNOPSIS</a:t>
            </a:r>
            <a:endParaRPr lang="en-IN" sz="2800" dirty="0">
              <a:latin typeface="Poppins Black" panose="00000A00000000000000" pitchFamily="2" charset="0"/>
              <a:cs typeface="Poppins Black" panose="00000A00000000000000" pitchFamily="2" charset="0"/>
            </a:endParaRPr>
          </a:p>
        </p:txBody>
      </p:sp>
      <p:sp>
        <p:nvSpPr>
          <p:cNvPr id="145" name="TextBox 144">
            <a:extLst>
              <a:ext uri="{FF2B5EF4-FFF2-40B4-BE49-F238E27FC236}">
                <a16:creationId xmlns:a16="http://schemas.microsoft.com/office/drawing/2014/main" id="{B227DE10-EE24-4494-827A-B3A4B02E96F2}"/>
              </a:ext>
            </a:extLst>
          </p:cNvPr>
          <p:cNvSpPr txBox="1"/>
          <p:nvPr/>
        </p:nvSpPr>
        <p:spPr>
          <a:xfrm>
            <a:off x="1005662" y="1092615"/>
            <a:ext cx="10774745" cy="4623573"/>
          </a:xfrm>
          <a:prstGeom prst="rect">
            <a:avLst/>
          </a:prstGeom>
          <a:noFill/>
        </p:spPr>
        <p:txBody>
          <a:bodyPr wrap="square" rtlCol="0">
            <a:spAutoFit/>
          </a:bodyPr>
          <a:lstStyle/>
          <a:p>
            <a:pPr algn="ctr">
              <a:lnSpc>
                <a:spcPct val="150000"/>
              </a:lnSpc>
            </a:pPr>
            <a:endParaRPr lang="en-US" dirty="0">
              <a:latin typeface="Poppins Medium" panose="00000600000000000000" pitchFamily="2" charset="0"/>
              <a:cs typeface="Poppins Medium" panose="00000600000000000000" pitchFamily="2" charset="0"/>
            </a:endParaRPr>
          </a:p>
          <a:p>
            <a:pPr algn="just">
              <a:lnSpc>
                <a:spcPct val="150000"/>
              </a:lnSpc>
            </a:pPr>
            <a:r>
              <a:rPr lang="en-US" dirty="0">
                <a:latin typeface="Poppins Medium" panose="00000600000000000000" pitchFamily="2" charset="0"/>
                <a:cs typeface="Poppins Medium" panose="00000600000000000000" pitchFamily="2" charset="0"/>
              </a:rPr>
              <a:t>•	Integration of Advanced Recommendation Systems: The platform can incorporate advanced recommendation algorithms to provide personalized food recommendations to users based on their preferences, previous reviews, and browsing history. This can greatly enhance the user experience and help users discover new food options tailored to their individual tastes.</a:t>
            </a:r>
          </a:p>
          <a:p>
            <a:pPr algn="just">
              <a:lnSpc>
                <a:spcPct val="150000"/>
              </a:lnSpc>
            </a:pPr>
            <a:r>
              <a:rPr lang="en-US" dirty="0">
                <a:latin typeface="Poppins Medium" panose="00000600000000000000" pitchFamily="2" charset="0"/>
                <a:cs typeface="Poppins Medium" panose="00000600000000000000" pitchFamily="2" charset="0"/>
              </a:rPr>
              <a:t>•	Social Media Integration and Influencer Collaborations: The project can explore integration with popular social media platforms, enabling users to share their dining experiences and reviews on their social media accounts directly from the EATABLES platform. Collaborations with food influencers or bloggers can also be considered to enhance the visibility and engagement of the platform.</a:t>
            </a:r>
          </a:p>
        </p:txBody>
      </p:sp>
      <p:sp>
        <p:nvSpPr>
          <p:cNvPr id="146" name="TextBox 145">
            <a:extLst>
              <a:ext uri="{FF2B5EF4-FFF2-40B4-BE49-F238E27FC236}">
                <a16:creationId xmlns:a16="http://schemas.microsoft.com/office/drawing/2014/main" id="{1CA54E16-6EB1-40FB-A459-D6C040041763}"/>
              </a:ext>
            </a:extLst>
          </p:cNvPr>
          <p:cNvSpPr txBox="1"/>
          <p:nvPr/>
        </p:nvSpPr>
        <p:spPr>
          <a:xfrm>
            <a:off x="13898105" y="7584406"/>
            <a:ext cx="10774745" cy="594009"/>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Module Description</a:t>
            </a:r>
          </a:p>
        </p:txBody>
      </p:sp>
      <p:sp>
        <p:nvSpPr>
          <p:cNvPr id="147" name="TextBox 146">
            <a:extLst>
              <a:ext uri="{FF2B5EF4-FFF2-40B4-BE49-F238E27FC236}">
                <a16:creationId xmlns:a16="http://schemas.microsoft.com/office/drawing/2014/main" id="{1937D460-5756-42B6-8459-AF34FA39FFA4}"/>
              </a:ext>
            </a:extLst>
          </p:cNvPr>
          <p:cNvSpPr txBox="1"/>
          <p:nvPr/>
        </p:nvSpPr>
        <p:spPr>
          <a:xfrm>
            <a:off x="13836531" y="8352635"/>
            <a:ext cx="10774745" cy="2130583"/>
          </a:xfrm>
          <a:prstGeom prst="rect">
            <a:avLst/>
          </a:prstGeom>
          <a:noFill/>
        </p:spPr>
        <p:txBody>
          <a:bodyPr wrap="square" rtlCol="0">
            <a:spAutoFit/>
          </a:bodyPr>
          <a:lstStyle/>
          <a:p>
            <a:pPr algn="ctr">
              <a:lnSpc>
                <a:spcPct val="150000"/>
              </a:lnSpc>
            </a:pPr>
            <a:endParaRPr lang="en-US" dirty="0">
              <a:latin typeface="Poppins Medium" panose="00000600000000000000" pitchFamily="2" charset="0"/>
              <a:cs typeface="Poppins Medium" panose="00000600000000000000" pitchFamily="2" charset="0"/>
            </a:endParaRPr>
          </a:p>
          <a:p>
            <a:pPr algn="just">
              <a:lnSpc>
                <a:spcPct val="150000"/>
              </a:lnSpc>
            </a:pPr>
            <a:r>
              <a:rPr lang="en-US" dirty="0">
                <a:latin typeface="Poppins Medium" panose="00000600000000000000" pitchFamily="2" charset="0"/>
                <a:cs typeface="Poppins Medium" panose="00000600000000000000" pitchFamily="2" charset="0"/>
              </a:rPr>
              <a:t>Admin Panel Module:</a:t>
            </a:r>
          </a:p>
          <a:p>
            <a:pPr algn="just">
              <a:lnSpc>
                <a:spcPct val="150000"/>
              </a:lnSpc>
            </a:pPr>
            <a:r>
              <a:rPr lang="en-US" dirty="0">
                <a:latin typeface="Poppins Medium" panose="00000600000000000000" pitchFamily="2" charset="0"/>
                <a:cs typeface="Poppins Medium" panose="00000600000000000000" pitchFamily="2" charset="0"/>
              </a:rPr>
              <a:t> The Admin Panel module is accessible only to the admin. It allows the admin to manage restaurants, including adding new restaurants, editing existing ones, and reviewing user requests for adding new restaurants.</a:t>
            </a:r>
          </a:p>
        </p:txBody>
      </p:sp>
    </p:spTree>
    <p:extLst>
      <p:ext uri="{BB962C8B-B14F-4D97-AF65-F5344CB8AC3E}">
        <p14:creationId xmlns:p14="http://schemas.microsoft.com/office/powerpoint/2010/main" val="30834035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379118" y="0"/>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889546" y="-2755159"/>
            <a:ext cx="8733618" cy="13300044"/>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95" name="Group 94">
            <a:extLst>
              <a:ext uri="{FF2B5EF4-FFF2-40B4-BE49-F238E27FC236}">
                <a16:creationId xmlns:a16="http://schemas.microsoft.com/office/drawing/2014/main" id="{BA392520-E829-4115-9625-BC60D4577E74}"/>
              </a:ext>
            </a:extLst>
          </p:cNvPr>
          <p:cNvGrpSpPr/>
          <p:nvPr/>
        </p:nvGrpSpPr>
        <p:grpSpPr>
          <a:xfrm>
            <a:off x="-1416028" y="-970205"/>
            <a:ext cx="15280440" cy="8161734"/>
            <a:chOff x="-532088" y="-773215"/>
            <a:chExt cx="15280440" cy="8161734"/>
          </a:xfrm>
        </p:grpSpPr>
        <p:grpSp>
          <p:nvGrpSpPr>
            <p:cNvPr id="96" name="Group 95">
              <a:extLst>
                <a:ext uri="{FF2B5EF4-FFF2-40B4-BE49-F238E27FC236}">
                  <a16:creationId xmlns:a16="http://schemas.microsoft.com/office/drawing/2014/main" id="{015E3FE5-DD56-40AF-8339-00A759D49632}"/>
                </a:ext>
              </a:extLst>
            </p:cNvPr>
            <p:cNvGrpSpPr/>
            <p:nvPr/>
          </p:nvGrpSpPr>
          <p:grpSpPr>
            <a:xfrm>
              <a:off x="3107367" y="-718001"/>
              <a:ext cx="4332681" cy="8106520"/>
              <a:chOff x="3774253" y="-742359"/>
              <a:chExt cx="4332681" cy="8106520"/>
            </a:xfrm>
            <a:noFill/>
          </p:grpSpPr>
          <p:sp>
            <p:nvSpPr>
              <p:cNvPr id="133" name="TextBox 132">
                <a:extLst>
                  <a:ext uri="{FF2B5EF4-FFF2-40B4-BE49-F238E27FC236}">
                    <a16:creationId xmlns:a16="http://schemas.microsoft.com/office/drawing/2014/main" id="{715A764B-D0DA-4AE1-A9CF-479086B9284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73330624-14E7-4575-9834-96E32633B724}"/>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5" name="TextBox 134">
                <a:extLst>
                  <a:ext uri="{FF2B5EF4-FFF2-40B4-BE49-F238E27FC236}">
                    <a16:creationId xmlns:a16="http://schemas.microsoft.com/office/drawing/2014/main" id="{C22D5B8E-1B77-43BE-8382-0746677E93E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E0BAEF92-A04E-481C-915B-99479A170FB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4ADB916D-2822-4AF1-82F3-B483C16C2A8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319358FD-0395-47D0-9DAD-E319A73E99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8C70A2D9-163A-407F-91BF-D7B58AD9C9D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5C848520-588D-4AFE-B36E-D2287A63C86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C47E2A8E-4662-4D97-AC45-9F44513A158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2" name="TextBox 141">
                <a:extLst>
                  <a:ext uri="{FF2B5EF4-FFF2-40B4-BE49-F238E27FC236}">
                    <a16:creationId xmlns:a16="http://schemas.microsoft.com/office/drawing/2014/main" id="{07CC153F-E450-42B6-9B3B-0308F153E4B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3" name="TextBox 142">
                <a:extLst>
                  <a:ext uri="{FF2B5EF4-FFF2-40B4-BE49-F238E27FC236}">
                    <a16:creationId xmlns:a16="http://schemas.microsoft.com/office/drawing/2014/main" id="{3D20ED22-1F48-4599-A6F7-E167E9E5822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6F803122-7FB5-4052-820A-A3BC73CA18B2}"/>
                </a:ext>
              </a:extLst>
            </p:cNvPr>
            <p:cNvGrpSpPr/>
            <p:nvPr/>
          </p:nvGrpSpPr>
          <p:grpSpPr>
            <a:xfrm>
              <a:off x="-532088" y="-718001"/>
              <a:ext cx="4332681" cy="8106520"/>
              <a:chOff x="3774253" y="-742359"/>
              <a:chExt cx="4332681" cy="8106520"/>
            </a:xfrm>
            <a:noFill/>
          </p:grpSpPr>
          <p:sp>
            <p:nvSpPr>
              <p:cNvPr id="122" name="TextBox 121">
                <a:extLst>
                  <a:ext uri="{FF2B5EF4-FFF2-40B4-BE49-F238E27FC236}">
                    <a16:creationId xmlns:a16="http://schemas.microsoft.com/office/drawing/2014/main" id="{92A2CC30-DDD7-4CCF-BA38-3AE57BCB2E4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14B4F69-21B3-49CE-8DE7-740554829C4F}"/>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037A139A-F59D-4DC2-B1F8-1C27933AB06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E37EA7C1-09E7-471C-96D3-77267338A30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C5635472-6A57-4FB9-9D31-453BEEDCD6E9}"/>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94378969-7AED-45DD-8141-5A95A4363D7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6EA1BE56-7DFF-4452-AC57-AA10B776618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631A34AD-3B0F-4C3C-A3D7-5575B9163EE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B3A3D6DA-3FF2-4D41-A1CF-FBD6303ED26B}"/>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1" name="TextBox 130">
                <a:extLst>
                  <a:ext uri="{FF2B5EF4-FFF2-40B4-BE49-F238E27FC236}">
                    <a16:creationId xmlns:a16="http://schemas.microsoft.com/office/drawing/2014/main" id="{DE9AC210-382B-4694-BDC8-240230185B32}"/>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0F6613F1-9224-4674-B5BB-2F851E503816}"/>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8" name="Group 97">
              <a:extLst>
                <a:ext uri="{FF2B5EF4-FFF2-40B4-BE49-F238E27FC236}">
                  <a16:creationId xmlns:a16="http://schemas.microsoft.com/office/drawing/2014/main" id="{F3784B69-C16F-46F2-8EF0-8DE8F3C6760A}"/>
                </a:ext>
              </a:extLst>
            </p:cNvPr>
            <p:cNvGrpSpPr/>
            <p:nvPr/>
          </p:nvGrpSpPr>
          <p:grpSpPr>
            <a:xfrm>
              <a:off x="6782266" y="-773215"/>
              <a:ext cx="4332681" cy="8106520"/>
              <a:chOff x="3774253" y="-742359"/>
              <a:chExt cx="4332681" cy="8106520"/>
            </a:xfrm>
            <a:noFill/>
          </p:grpSpPr>
          <p:sp>
            <p:nvSpPr>
              <p:cNvPr id="111" name="TextBox 110">
                <a:extLst>
                  <a:ext uri="{FF2B5EF4-FFF2-40B4-BE49-F238E27FC236}">
                    <a16:creationId xmlns:a16="http://schemas.microsoft.com/office/drawing/2014/main" id="{D15233E2-E006-4954-97B0-1D1EAFF1AF9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F0991831-70FE-47E7-8799-0B8C5039822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A7D3DB73-40E1-46EE-86C6-910A8E919833}"/>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D9F69C0C-0020-4517-B3DE-DEFD11F758E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9C7DEF7-C2C3-4296-BBC6-9B97CA69594A}"/>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F9EB24A8-7BF6-4562-A0D0-CF6BF8AD3DA3}"/>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1746371C-187D-474D-B15B-F90BB6F0ED8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4B73ED1A-7942-473C-9E49-E634A66D8160}"/>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6059D719-BD33-4095-9060-C308C74B3DE5}"/>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0" name="TextBox 119">
                <a:extLst>
                  <a:ext uri="{FF2B5EF4-FFF2-40B4-BE49-F238E27FC236}">
                    <a16:creationId xmlns:a16="http://schemas.microsoft.com/office/drawing/2014/main" id="{01F76E10-D73A-4BC0-A52A-737F609550D5}"/>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C3BBDC26-67FE-4F82-8C2B-D3142F5C57FA}"/>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9" name="Group 98">
              <a:extLst>
                <a:ext uri="{FF2B5EF4-FFF2-40B4-BE49-F238E27FC236}">
                  <a16:creationId xmlns:a16="http://schemas.microsoft.com/office/drawing/2014/main" id="{8F25A7FB-8B0F-443A-83CA-A3EA0DDEA445}"/>
                </a:ext>
              </a:extLst>
            </p:cNvPr>
            <p:cNvGrpSpPr/>
            <p:nvPr/>
          </p:nvGrpSpPr>
          <p:grpSpPr>
            <a:xfrm>
              <a:off x="10415671" y="-773215"/>
              <a:ext cx="4332681" cy="8106520"/>
              <a:chOff x="3774253" y="-742359"/>
              <a:chExt cx="4332681" cy="8106520"/>
            </a:xfrm>
            <a:noFill/>
          </p:grpSpPr>
          <p:sp>
            <p:nvSpPr>
              <p:cNvPr id="100" name="TextBox 99">
                <a:extLst>
                  <a:ext uri="{FF2B5EF4-FFF2-40B4-BE49-F238E27FC236}">
                    <a16:creationId xmlns:a16="http://schemas.microsoft.com/office/drawing/2014/main" id="{CF84B59D-A666-4BAB-9591-7EE9CB96350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6AC23F54-FC02-423C-B18C-B6FE84E76B2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C6D6542C-944C-4D8A-9BE8-E29CDA349154}"/>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C63C9FBA-966A-4C9B-A847-2A378200822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B54C27E8-2E5F-4895-ABD4-598D37DD6ABB}"/>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49D87E18-2239-4AEB-B056-941184ED82A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66791451-40E7-4AFC-981E-D657D5BCC1B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D6E248EC-072B-4D84-9430-54A5FFC2299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DC9A8C3B-1BB9-4AAF-8A63-9D81F352F2AE}"/>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BB8E6786-137C-4D93-ABD2-C3D3CACF0635}"/>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77995A4E-E9B3-458D-A8C1-EC4E0FA021F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927141" y="-1944875"/>
            <a:ext cx="10113890" cy="15432238"/>
          </a:xfrm>
          <a:prstGeom prst="roundRect">
            <a:avLst/>
          </a:prstGeom>
          <a:solidFill>
            <a:srgbClr val="E3E9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TextBox 92">
            <a:extLst>
              <a:ext uri="{FF2B5EF4-FFF2-40B4-BE49-F238E27FC236}">
                <a16:creationId xmlns:a16="http://schemas.microsoft.com/office/drawing/2014/main" id="{F653492B-DE28-47B1-BEC7-322E3A4B0DFA}"/>
              </a:ext>
            </a:extLst>
          </p:cNvPr>
          <p:cNvSpPr txBox="1"/>
          <p:nvPr/>
        </p:nvSpPr>
        <p:spPr>
          <a:xfrm>
            <a:off x="1005662" y="711028"/>
            <a:ext cx="10774745" cy="938975"/>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Future scope of the Project</a:t>
            </a:r>
            <a:endParaRPr lang="en-US" dirty="0">
              <a:latin typeface="Poppins Medium" panose="00000600000000000000" pitchFamily="2" charset="0"/>
              <a:cs typeface="Poppins Medium" panose="00000600000000000000" pitchFamily="2" charset="0"/>
            </a:endParaRPr>
          </a:p>
          <a:p>
            <a:pPr algn="just">
              <a:lnSpc>
                <a:spcPct val="150000"/>
              </a:lnSpc>
            </a:pPr>
            <a:endParaRPr lang="en-US" sz="1400" dirty="0">
              <a:latin typeface="Poppins ExtraBold" panose="00000900000000000000" pitchFamily="2" charset="0"/>
              <a:cs typeface="Poppins ExtraBold" panose="00000900000000000000" pitchFamily="2" charset="0"/>
            </a:endParaRPr>
          </a:p>
        </p:txBody>
      </p:sp>
      <p:sp>
        <p:nvSpPr>
          <p:cNvPr id="94" name="TextBox 93">
            <a:extLst>
              <a:ext uri="{FF2B5EF4-FFF2-40B4-BE49-F238E27FC236}">
                <a16:creationId xmlns:a16="http://schemas.microsoft.com/office/drawing/2014/main" id="{B0453FC1-1D71-4F1B-A94E-86089FF9B23C}"/>
              </a:ext>
            </a:extLst>
          </p:cNvPr>
          <p:cNvSpPr txBox="1"/>
          <p:nvPr/>
        </p:nvSpPr>
        <p:spPr>
          <a:xfrm>
            <a:off x="5085344" y="178508"/>
            <a:ext cx="2182708" cy="523220"/>
          </a:xfrm>
          <a:prstGeom prst="rect">
            <a:avLst/>
          </a:prstGeom>
          <a:noFill/>
        </p:spPr>
        <p:txBody>
          <a:bodyPr wrap="square" rtlCol="0">
            <a:spAutoFit/>
          </a:bodyPr>
          <a:lstStyle/>
          <a:p>
            <a:r>
              <a:rPr lang="en-US" sz="2800" dirty="0">
                <a:latin typeface="Poppins Black" panose="00000A00000000000000" pitchFamily="2" charset="0"/>
                <a:cs typeface="Poppins Black" panose="00000A00000000000000" pitchFamily="2" charset="0"/>
              </a:rPr>
              <a:t>SYNOPSIS</a:t>
            </a:r>
            <a:endParaRPr lang="en-IN" sz="2800" dirty="0">
              <a:latin typeface="Poppins Black" panose="00000A00000000000000" pitchFamily="2" charset="0"/>
              <a:cs typeface="Poppins Black" panose="00000A00000000000000" pitchFamily="2" charset="0"/>
            </a:endParaRPr>
          </a:p>
        </p:txBody>
      </p:sp>
      <p:sp>
        <p:nvSpPr>
          <p:cNvPr id="146" name="TextBox 145">
            <a:extLst>
              <a:ext uri="{FF2B5EF4-FFF2-40B4-BE49-F238E27FC236}">
                <a16:creationId xmlns:a16="http://schemas.microsoft.com/office/drawing/2014/main" id="{A2A7865B-0CDD-4A29-AB07-2458B0686405}"/>
              </a:ext>
            </a:extLst>
          </p:cNvPr>
          <p:cNvSpPr txBox="1"/>
          <p:nvPr/>
        </p:nvSpPr>
        <p:spPr>
          <a:xfrm>
            <a:off x="1005662" y="1448825"/>
            <a:ext cx="10774745" cy="5039072"/>
          </a:xfrm>
          <a:prstGeom prst="rect">
            <a:avLst/>
          </a:prstGeom>
          <a:noFill/>
        </p:spPr>
        <p:txBody>
          <a:bodyPr wrap="square" rtlCol="0">
            <a:spAutoFit/>
          </a:bodyPr>
          <a:lstStyle/>
          <a:p>
            <a:pPr algn="just">
              <a:lnSpc>
                <a:spcPct val="150000"/>
              </a:lnSpc>
            </a:pPr>
            <a:r>
              <a:rPr lang="en-US" dirty="0">
                <a:latin typeface="Poppins Medium" panose="00000600000000000000" pitchFamily="2" charset="0"/>
                <a:cs typeface="Poppins Medium" panose="00000600000000000000" pitchFamily="2" charset="0"/>
              </a:rPr>
              <a:t>•	Enhanced User Engagement and Gamification: Implementing gamification </a:t>
            </a:r>
            <a:r>
              <a:rPr lang="en-US" dirty="0" err="1">
                <a:latin typeface="Poppins Medium" panose="00000600000000000000" pitchFamily="2" charset="0"/>
                <a:cs typeface="Poppins Medium" panose="00000600000000000000" pitchFamily="2" charset="0"/>
              </a:rPr>
              <a:t>ele-ments</a:t>
            </a:r>
            <a:r>
              <a:rPr lang="en-US" dirty="0">
                <a:latin typeface="Poppins Medium" panose="00000600000000000000" pitchFamily="2" charset="0"/>
                <a:cs typeface="Poppins Medium" panose="00000600000000000000" pitchFamily="2" charset="0"/>
              </a:rPr>
              <a:t> such as badges, rewards, and challenges can boost user engagement and create a more interactive experience. Users can earn rewards for leaving reviews, participating in community activities, or achieving specific milestones within the platform.</a:t>
            </a:r>
          </a:p>
          <a:p>
            <a:pPr algn="just">
              <a:lnSpc>
                <a:spcPct val="150000"/>
              </a:lnSpc>
            </a:pPr>
            <a:r>
              <a:rPr lang="en-US" dirty="0">
                <a:latin typeface="Poppins Medium" panose="00000600000000000000" pitchFamily="2" charset="0"/>
                <a:cs typeface="Poppins Medium" panose="00000600000000000000" pitchFamily="2" charset="0"/>
              </a:rPr>
              <a:t>•	Expansion to Additional Geographical Locations: While initially focusing on a specific location, the project can expand its reach to cover more cities or even </a:t>
            </a:r>
            <a:r>
              <a:rPr lang="en-US" dirty="0" err="1">
                <a:latin typeface="Poppins Medium" panose="00000600000000000000" pitchFamily="2" charset="0"/>
                <a:cs typeface="Poppins Medium" panose="00000600000000000000" pitchFamily="2" charset="0"/>
              </a:rPr>
              <a:t>dif-ferent</a:t>
            </a:r>
            <a:r>
              <a:rPr lang="en-US" dirty="0">
                <a:latin typeface="Poppins Medium" panose="00000600000000000000" pitchFamily="2" charset="0"/>
                <a:cs typeface="Poppins Medium" panose="00000600000000000000" pitchFamily="2" charset="0"/>
              </a:rPr>
              <a:t> countries, allowing users to discover food options in various locations.</a:t>
            </a:r>
          </a:p>
          <a:p>
            <a:pPr algn="just">
              <a:lnSpc>
                <a:spcPct val="150000"/>
              </a:lnSpc>
            </a:pPr>
            <a:r>
              <a:rPr lang="en-US" dirty="0">
                <a:latin typeface="Poppins Medium" panose="00000600000000000000" pitchFamily="2" charset="0"/>
                <a:cs typeface="Poppins Medium" panose="00000600000000000000" pitchFamily="2" charset="0"/>
              </a:rPr>
              <a:t>•	Integration with Third-Party Services: The platform can explore partnerships and integrations with third-party services such as reservation systems, food delivery aggregators, or restaurant booking platforms. This would offer users a </a:t>
            </a:r>
            <a:r>
              <a:rPr lang="en-US" dirty="0" err="1">
                <a:latin typeface="Poppins Medium" panose="00000600000000000000" pitchFamily="2" charset="0"/>
                <a:cs typeface="Poppins Medium" panose="00000600000000000000" pitchFamily="2" charset="0"/>
              </a:rPr>
              <a:t>compre-hensive</a:t>
            </a:r>
            <a:r>
              <a:rPr lang="en-US" dirty="0">
                <a:latin typeface="Poppins Medium" panose="00000600000000000000" pitchFamily="2" charset="0"/>
                <a:cs typeface="Poppins Medium" panose="00000600000000000000" pitchFamily="2" charset="0"/>
              </a:rPr>
              <a:t> solution for discovering, reviewing.</a:t>
            </a:r>
          </a:p>
          <a:p>
            <a:pPr algn="just">
              <a:lnSpc>
                <a:spcPct val="150000"/>
              </a:lnSpc>
            </a:pPr>
            <a:endParaRPr lang="en-US" dirty="0">
              <a:latin typeface="Poppins ExtraBold" panose="00000900000000000000" pitchFamily="2" charset="0"/>
              <a:cs typeface="Poppins ExtraBold" panose="00000900000000000000" pitchFamily="2" charset="0"/>
            </a:endParaRPr>
          </a:p>
        </p:txBody>
      </p:sp>
      <p:grpSp>
        <p:nvGrpSpPr>
          <p:cNvPr id="147" name="Group 146">
            <a:extLst>
              <a:ext uri="{FF2B5EF4-FFF2-40B4-BE49-F238E27FC236}">
                <a16:creationId xmlns:a16="http://schemas.microsoft.com/office/drawing/2014/main" id="{48F3A5DF-1822-4955-90E1-09BB54AF2F26}"/>
              </a:ext>
            </a:extLst>
          </p:cNvPr>
          <p:cNvGrpSpPr/>
          <p:nvPr/>
        </p:nvGrpSpPr>
        <p:grpSpPr>
          <a:xfrm>
            <a:off x="2861226" y="-5337883"/>
            <a:ext cx="8813651" cy="4147275"/>
            <a:chOff x="3215957" y="2758553"/>
            <a:chExt cx="8813651" cy="4147275"/>
          </a:xfrm>
          <a:solidFill>
            <a:srgbClr val="F9FBB2"/>
          </a:solidFill>
        </p:grpSpPr>
        <p:sp>
          <p:nvSpPr>
            <p:cNvPr id="148" name="Rectangle: Rounded Corners 147">
              <a:extLst>
                <a:ext uri="{FF2B5EF4-FFF2-40B4-BE49-F238E27FC236}">
                  <a16:creationId xmlns:a16="http://schemas.microsoft.com/office/drawing/2014/main" id="{DEAA3E96-6F68-4A5B-95D0-5163A9195495}"/>
                </a:ext>
              </a:extLst>
            </p:cNvPr>
            <p:cNvSpPr/>
            <p:nvPr/>
          </p:nvSpPr>
          <p:spPr>
            <a:xfrm>
              <a:off x="3215957" y="2758553"/>
              <a:ext cx="2656164" cy="405289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Rectangle: Rounded Corners 148">
              <a:extLst>
                <a:ext uri="{FF2B5EF4-FFF2-40B4-BE49-F238E27FC236}">
                  <a16:creationId xmlns:a16="http://schemas.microsoft.com/office/drawing/2014/main" id="{83CCF187-5621-484A-ACD5-FC223CE4049E}"/>
                </a:ext>
              </a:extLst>
            </p:cNvPr>
            <p:cNvSpPr/>
            <p:nvPr/>
          </p:nvSpPr>
          <p:spPr>
            <a:xfrm>
              <a:off x="6340958" y="2825687"/>
              <a:ext cx="2656164" cy="4052897"/>
            </a:xfrm>
            <a:prstGeom prst="roundRect">
              <a:avLst/>
            </a:prstGeom>
            <a:solidFill>
              <a:srgbClr val="BFC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Rectangle: Rounded Corners 149">
              <a:extLst>
                <a:ext uri="{FF2B5EF4-FFF2-40B4-BE49-F238E27FC236}">
                  <a16:creationId xmlns:a16="http://schemas.microsoft.com/office/drawing/2014/main" id="{EED38E8F-0E0C-40EA-B57D-CF4AFA1AAB0B}"/>
                </a:ext>
              </a:extLst>
            </p:cNvPr>
            <p:cNvSpPr/>
            <p:nvPr/>
          </p:nvSpPr>
          <p:spPr>
            <a:xfrm>
              <a:off x="9373444" y="2852931"/>
              <a:ext cx="2656164" cy="4052897"/>
            </a:xfrm>
            <a:prstGeom prst="roundRect">
              <a:avLst/>
            </a:prstGeom>
            <a:solidFill>
              <a:srgbClr val="CBE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1" name="TextBox 150">
            <a:extLst>
              <a:ext uri="{FF2B5EF4-FFF2-40B4-BE49-F238E27FC236}">
                <a16:creationId xmlns:a16="http://schemas.microsoft.com/office/drawing/2014/main" id="{588AF23F-506E-4D79-949B-3172EA692CC4}"/>
              </a:ext>
            </a:extLst>
          </p:cNvPr>
          <p:cNvSpPr txBox="1"/>
          <p:nvPr/>
        </p:nvSpPr>
        <p:spPr>
          <a:xfrm>
            <a:off x="6636948" y="-2853798"/>
            <a:ext cx="1912140" cy="369332"/>
          </a:xfrm>
          <a:prstGeom prst="rect">
            <a:avLst/>
          </a:prstGeom>
          <a:solidFill>
            <a:srgbClr val="BFCBC2"/>
          </a:solidFill>
          <a:ln>
            <a:solidFill>
              <a:srgbClr val="BFCBC2"/>
            </a:solidFill>
          </a:ln>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sp>
        <p:nvSpPr>
          <p:cNvPr id="152" name="TextBox 151">
            <a:extLst>
              <a:ext uri="{FF2B5EF4-FFF2-40B4-BE49-F238E27FC236}">
                <a16:creationId xmlns:a16="http://schemas.microsoft.com/office/drawing/2014/main" id="{21814027-D1EF-4252-9B6F-2C7AC3626A27}"/>
              </a:ext>
            </a:extLst>
          </p:cNvPr>
          <p:cNvSpPr txBox="1"/>
          <p:nvPr/>
        </p:nvSpPr>
        <p:spPr>
          <a:xfrm>
            <a:off x="3799789" y="-3038464"/>
            <a:ext cx="843572" cy="369332"/>
          </a:xfrm>
          <a:prstGeom prst="rect">
            <a:avLst/>
          </a:prstGeom>
          <a:solidFill>
            <a:srgbClr val="F9FBB2"/>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153" name="TextBox 152">
            <a:extLst>
              <a:ext uri="{FF2B5EF4-FFF2-40B4-BE49-F238E27FC236}">
                <a16:creationId xmlns:a16="http://schemas.microsoft.com/office/drawing/2014/main" id="{74D316CF-D71F-4F71-96B8-229625AC9194}"/>
              </a:ext>
            </a:extLst>
          </p:cNvPr>
          <p:cNvSpPr txBox="1"/>
          <p:nvPr/>
        </p:nvSpPr>
        <p:spPr>
          <a:xfrm>
            <a:off x="9531731" y="-2010641"/>
            <a:ext cx="1912140" cy="369332"/>
          </a:xfrm>
          <a:prstGeom prst="rect">
            <a:avLst/>
          </a:prstGeom>
          <a:solidFill>
            <a:srgbClr val="CBE896"/>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sp>
        <p:nvSpPr>
          <p:cNvPr id="154" name="TextBox 153">
            <a:extLst>
              <a:ext uri="{FF2B5EF4-FFF2-40B4-BE49-F238E27FC236}">
                <a16:creationId xmlns:a16="http://schemas.microsoft.com/office/drawing/2014/main" id="{95FFD171-4DE6-4614-B51D-76CEF6597D68}"/>
              </a:ext>
            </a:extLst>
          </p:cNvPr>
          <p:cNvSpPr txBox="1"/>
          <p:nvPr/>
        </p:nvSpPr>
        <p:spPr>
          <a:xfrm>
            <a:off x="6499983" y="-1798667"/>
            <a:ext cx="1912140" cy="369332"/>
          </a:xfrm>
          <a:prstGeom prst="rect">
            <a:avLst/>
          </a:prstGeom>
          <a:solidFill>
            <a:srgbClr val="BFCBC2"/>
          </a:solidFill>
          <a:ln>
            <a:solidFill>
              <a:srgbClr val="BFCBC2"/>
            </a:solidFill>
          </a:ln>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13612827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4" name="Group 93">
            <a:extLst>
              <a:ext uri="{FF2B5EF4-FFF2-40B4-BE49-F238E27FC236}">
                <a16:creationId xmlns:a16="http://schemas.microsoft.com/office/drawing/2014/main" id="{C2AE0D95-24CD-4A01-ADCC-A8FE0AA47ED3}"/>
              </a:ext>
            </a:extLst>
          </p:cNvPr>
          <p:cNvGrpSpPr/>
          <p:nvPr/>
        </p:nvGrpSpPr>
        <p:grpSpPr>
          <a:xfrm>
            <a:off x="-2056574" y="-480575"/>
            <a:ext cx="15280440" cy="8161734"/>
            <a:chOff x="-532088" y="-773215"/>
            <a:chExt cx="15280440" cy="8161734"/>
          </a:xfrm>
        </p:grpSpPr>
        <p:grpSp>
          <p:nvGrpSpPr>
            <p:cNvPr id="95" name="Group 94">
              <a:extLst>
                <a:ext uri="{FF2B5EF4-FFF2-40B4-BE49-F238E27FC236}">
                  <a16:creationId xmlns:a16="http://schemas.microsoft.com/office/drawing/2014/main" id="{CF424570-42C5-4835-8CAE-27A84BAB8DC9}"/>
                </a:ext>
              </a:extLst>
            </p:cNvPr>
            <p:cNvGrpSpPr/>
            <p:nvPr/>
          </p:nvGrpSpPr>
          <p:grpSpPr>
            <a:xfrm>
              <a:off x="3107367" y="-718001"/>
              <a:ext cx="4332681" cy="8106520"/>
              <a:chOff x="3774253" y="-742359"/>
              <a:chExt cx="4332681" cy="8106520"/>
            </a:xfrm>
            <a:noFill/>
          </p:grpSpPr>
          <p:sp>
            <p:nvSpPr>
              <p:cNvPr id="132" name="TextBox 131">
                <a:extLst>
                  <a:ext uri="{FF2B5EF4-FFF2-40B4-BE49-F238E27FC236}">
                    <a16:creationId xmlns:a16="http://schemas.microsoft.com/office/drawing/2014/main" id="{D2E3EEE3-2350-4E48-B1CF-59B002F3ACB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3" name="TextBox 132">
                <a:extLst>
                  <a:ext uri="{FF2B5EF4-FFF2-40B4-BE49-F238E27FC236}">
                    <a16:creationId xmlns:a16="http://schemas.microsoft.com/office/drawing/2014/main" id="{F48F762E-2782-4144-8E61-758C3F44F3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0A9C0A37-FB09-4F17-BFFA-599971E3AFD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5AAA37B4-2FF8-4A84-86B2-89E7F705859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D85C2566-E7B0-4BEB-B3BB-04C64CDE35F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7C6B9F89-7C64-49A4-B001-A9131B46256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77B82EAD-4951-478F-9CFA-26614C5DB7A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C39EA6BB-3915-440F-A9B7-DD87853B9B9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1E0A7B5F-EA35-4B3A-99CB-12C2009DBD9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16DE1A88-D99A-4515-AA12-073068C790F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2" name="TextBox 141">
                <a:extLst>
                  <a:ext uri="{FF2B5EF4-FFF2-40B4-BE49-F238E27FC236}">
                    <a16:creationId xmlns:a16="http://schemas.microsoft.com/office/drawing/2014/main" id="{33DB5CCB-E5E4-4A64-83EC-30F8E7871B0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390BE03F-7492-4E95-9423-63F4D1DBFB8A}"/>
                </a:ext>
              </a:extLst>
            </p:cNvPr>
            <p:cNvGrpSpPr/>
            <p:nvPr/>
          </p:nvGrpSpPr>
          <p:grpSpPr>
            <a:xfrm>
              <a:off x="-532088" y="-718001"/>
              <a:ext cx="4332681" cy="8106520"/>
              <a:chOff x="3774253" y="-742359"/>
              <a:chExt cx="4332681" cy="8106520"/>
            </a:xfrm>
            <a:noFill/>
          </p:grpSpPr>
          <p:sp>
            <p:nvSpPr>
              <p:cNvPr id="121" name="TextBox 120">
                <a:extLst>
                  <a:ext uri="{FF2B5EF4-FFF2-40B4-BE49-F238E27FC236}">
                    <a16:creationId xmlns:a16="http://schemas.microsoft.com/office/drawing/2014/main" id="{4A01BB32-D6D6-4115-9125-7A159FE928E5}"/>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72AE5500-17C9-429F-9977-DC33F386D6D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9583F704-314F-473D-B378-7A803425EED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32B01738-24E2-41CA-A6B3-BFB02F68DB08}"/>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790C22C1-813C-4F3A-8D45-4F9CB20A72AD}"/>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AC1D099E-2FCC-4961-A9D3-1E57BB566F9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74B04F97-CA57-453D-8096-B91581745F71}"/>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5A9B8757-02D5-4486-B119-CBAF3C12676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A7BB51CE-50F1-4721-8A82-27AED3E81DFA}"/>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1A65C069-2572-45EA-A49B-FA87D302D7B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1" name="TextBox 130">
                <a:extLst>
                  <a:ext uri="{FF2B5EF4-FFF2-40B4-BE49-F238E27FC236}">
                    <a16:creationId xmlns:a16="http://schemas.microsoft.com/office/drawing/2014/main" id="{8F2A75DA-A93E-41B7-90C1-E554D8943FB9}"/>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22CDF93A-E486-49B1-8E81-D2D16FA6BF15}"/>
                </a:ext>
              </a:extLst>
            </p:cNvPr>
            <p:cNvGrpSpPr/>
            <p:nvPr/>
          </p:nvGrpSpPr>
          <p:grpSpPr>
            <a:xfrm>
              <a:off x="6782266" y="-773215"/>
              <a:ext cx="4332681" cy="8106520"/>
              <a:chOff x="3774253" y="-742359"/>
              <a:chExt cx="4332681" cy="8106520"/>
            </a:xfrm>
            <a:noFill/>
          </p:grpSpPr>
          <p:sp>
            <p:nvSpPr>
              <p:cNvPr id="110" name="TextBox 109">
                <a:extLst>
                  <a:ext uri="{FF2B5EF4-FFF2-40B4-BE49-F238E27FC236}">
                    <a16:creationId xmlns:a16="http://schemas.microsoft.com/office/drawing/2014/main" id="{092A1019-FB6B-47A7-83F0-7C700D9120A2}"/>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E993D71-C62A-445F-89E1-0A0DCF840B4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FC1413A9-6D86-478F-8CD8-B9C12FD5CE5E}"/>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42197E3-B6C1-46E8-B123-6ABFEE9FB7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1AB19B92-B05C-4AAC-9572-ADD5496A7D51}"/>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EDFEE5FF-A2F4-4CD5-8AA1-7AEC7423004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328E652B-7F2F-4CFA-802E-DCA5F34EA227}"/>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03CFDC73-0202-4E4D-9E7F-B21DDCE76185}"/>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A5A4A1E1-939F-4652-9416-E8CE1132A7E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9B5B6681-A89E-4B1C-8A2A-D8D7CD661F32}"/>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0" name="TextBox 119">
                <a:extLst>
                  <a:ext uri="{FF2B5EF4-FFF2-40B4-BE49-F238E27FC236}">
                    <a16:creationId xmlns:a16="http://schemas.microsoft.com/office/drawing/2014/main" id="{781B3FF0-726A-43EB-9A00-3F426D927B2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8" name="Group 97">
              <a:extLst>
                <a:ext uri="{FF2B5EF4-FFF2-40B4-BE49-F238E27FC236}">
                  <a16:creationId xmlns:a16="http://schemas.microsoft.com/office/drawing/2014/main" id="{F822765B-6B90-4C04-B7DE-02E68DAD9D54}"/>
                </a:ext>
              </a:extLst>
            </p:cNvPr>
            <p:cNvGrpSpPr/>
            <p:nvPr/>
          </p:nvGrpSpPr>
          <p:grpSpPr>
            <a:xfrm>
              <a:off x="10415671" y="-773215"/>
              <a:ext cx="4332681" cy="8106520"/>
              <a:chOff x="3774253" y="-742359"/>
              <a:chExt cx="4332681" cy="8106520"/>
            </a:xfrm>
            <a:noFill/>
          </p:grpSpPr>
          <p:sp>
            <p:nvSpPr>
              <p:cNvPr id="99" name="TextBox 98">
                <a:extLst>
                  <a:ext uri="{FF2B5EF4-FFF2-40B4-BE49-F238E27FC236}">
                    <a16:creationId xmlns:a16="http://schemas.microsoft.com/office/drawing/2014/main" id="{E9419996-A8BD-4805-A9BA-4F6E37815D7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FADD72FD-5BCA-470F-8F3D-21B848907681}"/>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6B5C582D-D10C-43D8-A678-D9288B589D26}"/>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FA3D643B-1EBF-4DF5-A784-75CB9EDD0E1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132DF186-8834-4064-9F36-A70BD88D2B5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4FFBEB9C-DDFB-4CDF-982F-C36E0931FB01}"/>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BF1BADB7-7332-4FC5-9234-895C0B675D9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B7B15767-1D64-40A9-84C8-2CDE860FFDB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8F129DD8-3953-4C66-9F2C-2DD3E4D73A6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1754626D-F08F-4F5F-92F6-CC610B9CD1D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AEE0E7F3-DAF4-42FE-8464-D5666CD52BA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7" name="TextBox 6">
            <a:extLst>
              <a:ext uri="{FF2B5EF4-FFF2-40B4-BE49-F238E27FC236}">
                <a16:creationId xmlns:a16="http://schemas.microsoft.com/office/drawing/2014/main" id="{71F51470-514F-42C6-869F-E44B466F1756}"/>
              </a:ext>
            </a:extLst>
          </p:cNvPr>
          <p:cNvSpPr txBox="1"/>
          <p:nvPr/>
        </p:nvSpPr>
        <p:spPr>
          <a:xfrm>
            <a:off x="3185886" y="2715985"/>
            <a:ext cx="5820228" cy="1426029"/>
          </a:xfrm>
          <a:prstGeom prst="rect">
            <a:avLst/>
          </a:prstGeom>
          <a:noFill/>
        </p:spPr>
        <p:txBody>
          <a:bodyPr wrap="square" rtlCol="0">
            <a:spAutoFit/>
          </a:bodyPr>
          <a:lstStyle/>
          <a:p>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3713408" y="2131657"/>
            <a:ext cx="4765183" cy="1569660"/>
          </a:xfrm>
          <a:prstGeom prst="rect">
            <a:avLst/>
          </a:prstGeom>
          <a:no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9600" dirty="0">
                <a:solidFill>
                  <a:schemeClr val="bg1"/>
                </a:solidFill>
                <a:latin typeface="Coolvetica Rg" panose="020B0603030602020004" pitchFamily="34" charset="0"/>
              </a:rPr>
              <a:t>eat</a:t>
            </a:r>
            <a:r>
              <a:rPr lang="en-US" sz="9600" dirty="0">
                <a:solidFill>
                  <a:srgbClr val="FFFF00"/>
                </a:solidFill>
                <a:latin typeface="Coolvetica Rg" panose="020B0603030602020004" pitchFamily="34" charset="0"/>
              </a:rPr>
              <a:t>ables</a:t>
            </a:r>
          </a:p>
        </p:txBody>
      </p:sp>
      <p:sp>
        <p:nvSpPr>
          <p:cNvPr id="8" name="TextBox 7">
            <a:extLst>
              <a:ext uri="{FF2B5EF4-FFF2-40B4-BE49-F238E27FC236}">
                <a16:creationId xmlns:a16="http://schemas.microsoft.com/office/drawing/2014/main" id="{96B42CEA-3CA5-4039-934C-2E50373B288F}"/>
              </a:ext>
            </a:extLst>
          </p:cNvPr>
          <p:cNvSpPr txBox="1"/>
          <p:nvPr/>
        </p:nvSpPr>
        <p:spPr>
          <a:xfrm>
            <a:off x="8277274" y="4830280"/>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sp>
        <p:nvSpPr>
          <p:cNvPr id="66" name="Rectangle: Rounded Corners 65">
            <a:extLst>
              <a:ext uri="{FF2B5EF4-FFF2-40B4-BE49-F238E27FC236}">
                <a16:creationId xmlns:a16="http://schemas.microsoft.com/office/drawing/2014/main" id="{FB635FF3-DFEB-4D05-843C-82EB52A93562}"/>
              </a:ext>
            </a:extLst>
          </p:cNvPr>
          <p:cNvSpPr/>
          <p:nvPr/>
        </p:nvSpPr>
        <p:spPr>
          <a:xfrm>
            <a:off x="-3634891" y="1064827"/>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3" name="Rectangle: Rounded Corners 92">
            <a:extLst>
              <a:ext uri="{FF2B5EF4-FFF2-40B4-BE49-F238E27FC236}">
                <a16:creationId xmlns:a16="http://schemas.microsoft.com/office/drawing/2014/main" id="{D24965D5-406D-4631-8666-FAD9DE8E0465}"/>
              </a:ext>
            </a:extLst>
          </p:cNvPr>
          <p:cNvSpPr/>
          <p:nvPr/>
        </p:nvSpPr>
        <p:spPr>
          <a:xfrm>
            <a:off x="-3615616" y="1050442"/>
            <a:ext cx="2458474" cy="4457949"/>
          </a:xfrm>
          <a:prstGeom prst="roundRect">
            <a:avLst/>
          </a:prstGeom>
          <a:solidFill>
            <a:schemeClr val="bg1"/>
          </a:solidFill>
          <a:ln w="57150" cap="rnd" cmpd="sng">
            <a:solidFill>
              <a:srgbClr val="FF3562">
                <a:alpha val="68000"/>
              </a:srgb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67" name="TextBox 66">
            <a:extLst>
              <a:ext uri="{FF2B5EF4-FFF2-40B4-BE49-F238E27FC236}">
                <a16:creationId xmlns:a16="http://schemas.microsoft.com/office/drawing/2014/main" id="{DC536239-030F-450A-931C-73966ED5FB31}"/>
              </a:ext>
            </a:extLst>
          </p:cNvPr>
          <p:cNvSpPr txBox="1"/>
          <p:nvPr/>
        </p:nvSpPr>
        <p:spPr>
          <a:xfrm>
            <a:off x="-3402358" y="123926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68" name="Picture 67">
            <a:extLst>
              <a:ext uri="{FF2B5EF4-FFF2-40B4-BE49-F238E27FC236}">
                <a16:creationId xmlns:a16="http://schemas.microsoft.com/office/drawing/2014/main" id="{FC180AE5-7338-49C8-9D7D-47AE4BF45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3409" y="2178450"/>
            <a:ext cx="2497152" cy="2497152"/>
          </a:xfrm>
          <a:prstGeom prst="rect">
            <a:avLst/>
          </a:prstGeom>
        </p:spPr>
      </p:pic>
      <p:grpSp>
        <p:nvGrpSpPr>
          <p:cNvPr id="69" name="Group 68">
            <a:extLst>
              <a:ext uri="{FF2B5EF4-FFF2-40B4-BE49-F238E27FC236}">
                <a16:creationId xmlns:a16="http://schemas.microsoft.com/office/drawing/2014/main" id="{ED20FE94-A389-465F-920B-8EEF2AEE821E}"/>
              </a:ext>
            </a:extLst>
          </p:cNvPr>
          <p:cNvGrpSpPr/>
          <p:nvPr/>
        </p:nvGrpSpPr>
        <p:grpSpPr>
          <a:xfrm>
            <a:off x="13963047" y="1064828"/>
            <a:ext cx="2829678" cy="4457949"/>
            <a:chOff x="8993676" y="1824054"/>
            <a:chExt cx="2829678" cy="4457949"/>
          </a:xfrm>
        </p:grpSpPr>
        <p:sp>
          <p:nvSpPr>
            <p:cNvPr id="70" name="Rectangle: Rounded Corners 69">
              <a:extLst>
                <a:ext uri="{FF2B5EF4-FFF2-40B4-BE49-F238E27FC236}">
                  <a16:creationId xmlns:a16="http://schemas.microsoft.com/office/drawing/2014/main" id="{C4983360-AA47-4BD3-9487-5AB2E73E15D0}"/>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1" name="TextBox 70">
              <a:extLst>
                <a:ext uri="{FF2B5EF4-FFF2-40B4-BE49-F238E27FC236}">
                  <a16:creationId xmlns:a16="http://schemas.microsoft.com/office/drawing/2014/main" id="{7AF3A241-26A0-430F-B4E4-540BB4BBB34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72" name="Picture 71">
              <a:extLst>
                <a:ext uri="{FF2B5EF4-FFF2-40B4-BE49-F238E27FC236}">
                  <a16:creationId xmlns:a16="http://schemas.microsoft.com/office/drawing/2014/main" id="{620D7ED3-ED85-4496-83B3-1BAC33170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cxnSp>
        <p:nvCxnSpPr>
          <p:cNvPr id="85" name="Straight Connector 84">
            <a:extLst>
              <a:ext uri="{FF2B5EF4-FFF2-40B4-BE49-F238E27FC236}">
                <a16:creationId xmlns:a16="http://schemas.microsoft.com/office/drawing/2014/main" id="{C8B1EA41-436A-4D66-8B67-8864F89F66AC}"/>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FC4B8F10-C60B-4E8D-9476-3FE0A13ADDFB}"/>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67720CA3-48E6-4DDC-87DC-1030622EF4D7}"/>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1923B024-31A6-45EB-93CD-5B470F3D7F1D}"/>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89" name="Group 88">
            <a:extLst>
              <a:ext uri="{FF2B5EF4-FFF2-40B4-BE49-F238E27FC236}">
                <a16:creationId xmlns:a16="http://schemas.microsoft.com/office/drawing/2014/main" id="{62147943-64B6-40C5-BD22-47B1889F646F}"/>
              </a:ext>
            </a:extLst>
          </p:cNvPr>
          <p:cNvGrpSpPr/>
          <p:nvPr/>
        </p:nvGrpSpPr>
        <p:grpSpPr>
          <a:xfrm>
            <a:off x="2359472" y="7863292"/>
            <a:ext cx="2707872" cy="4457949"/>
            <a:chOff x="3144166" y="1824054"/>
            <a:chExt cx="2707872" cy="4457949"/>
          </a:xfrm>
        </p:grpSpPr>
        <p:sp>
          <p:nvSpPr>
            <p:cNvPr id="90" name="Rectangle: Rounded Corners 89">
              <a:extLst>
                <a:ext uri="{FF2B5EF4-FFF2-40B4-BE49-F238E27FC236}">
                  <a16:creationId xmlns:a16="http://schemas.microsoft.com/office/drawing/2014/main" id="{1E42E066-79C2-481B-B6A4-11386A4429BC}"/>
                </a:ext>
              </a:extLst>
            </p:cNvPr>
            <p:cNvSpPr/>
            <p:nvPr/>
          </p:nvSpPr>
          <p:spPr>
            <a:xfrm>
              <a:off x="3393563"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1" name="TextBox 90">
              <a:extLst>
                <a:ext uri="{FF2B5EF4-FFF2-40B4-BE49-F238E27FC236}">
                  <a16:creationId xmlns:a16="http://schemas.microsoft.com/office/drawing/2014/main" id="{34368F91-1BF5-4422-858A-D04BEBEB3080}"/>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92" name="Picture 91">
              <a:extLst>
                <a:ext uri="{FF2B5EF4-FFF2-40B4-BE49-F238E27FC236}">
                  <a16:creationId xmlns:a16="http://schemas.microsoft.com/office/drawing/2014/main" id="{7977FED6-26AF-41B3-B481-17A07F8977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grpSp>
      <p:grpSp>
        <p:nvGrpSpPr>
          <p:cNvPr id="77" name="Group 76">
            <a:extLst>
              <a:ext uri="{FF2B5EF4-FFF2-40B4-BE49-F238E27FC236}">
                <a16:creationId xmlns:a16="http://schemas.microsoft.com/office/drawing/2014/main" id="{0B992D72-8AB0-4887-9A0A-54C31AC75909}"/>
              </a:ext>
            </a:extLst>
          </p:cNvPr>
          <p:cNvGrpSpPr/>
          <p:nvPr/>
        </p:nvGrpSpPr>
        <p:grpSpPr>
          <a:xfrm>
            <a:off x="7763016" y="-6584568"/>
            <a:ext cx="3303573" cy="4457949"/>
            <a:chOff x="5937186" y="1837481"/>
            <a:chExt cx="3303573" cy="4457949"/>
          </a:xfrm>
        </p:grpSpPr>
        <p:grpSp>
          <p:nvGrpSpPr>
            <p:cNvPr id="79" name="Group 78">
              <a:extLst>
                <a:ext uri="{FF2B5EF4-FFF2-40B4-BE49-F238E27FC236}">
                  <a16:creationId xmlns:a16="http://schemas.microsoft.com/office/drawing/2014/main" id="{ABABBBDE-A457-404A-9A25-2000168D87F1}"/>
                </a:ext>
              </a:extLst>
            </p:cNvPr>
            <p:cNvGrpSpPr/>
            <p:nvPr/>
          </p:nvGrpSpPr>
          <p:grpSpPr>
            <a:xfrm>
              <a:off x="6339962" y="1837481"/>
              <a:ext cx="2900797" cy="4457949"/>
              <a:chOff x="6339962" y="1837481"/>
              <a:chExt cx="2900797" cy="4457949"/>
            </a:xfrm>
          </p:grpSpPr>
          <p:sp>
            <p:nvSpPr>
              <p:cNvPr id="81" name="Rectangle: Rounded Corners 80">
                <a:extLst>
                  <a:ext uri="{FF2B5EF4-FFF2-40B4-BE49-F238E27FC236}">
                    <a16:creationId xmlns:a16="http://schemas.microsoft.com/office/drawing/2014/main" id="{8C699B1A-D26B-4294-B5A1-905613C25104}"/>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82" name="TextBox 81">
                <a:extLst>
                  <a:ext uri="{FF2B5EF4-FFF2-40B4-BE49-F238E27FC236}">
                    <a16:creationId xmlns:a16="http://schemas.microsoft.com/office/drawing/2014/main" id="{361B8025-6294-4689-BCF1-0637907D2A8F}"/>
                  </a:ext>
                </a:extLst>
              </p:cNvPr>
              <p:cNvSpPr txBox="1"/>
              <p:nvPr/>
            </p:nvSpPr>
            <p:spPr>
              <a:xfrm>
                <a:off x="6380466" y="2010543"/>
                <a:ext cx="2860293" cy="369332"/>
              </a:xfrm>
              <a:prstGeom prst="rect">
                <a:avLst/>
              </a:prstGeom>
              <a:noFill/>
            </p:spPr>
            <p:txBody>
              <a:bodyPr wrap="square" rtlCol="0">
                <a:spAutoFit/>
              </a:bodyPr>
              <a:lstStyle/>
              <a:p>
                <a:r>
                  <a:rPr lang="en-US" sz="1800" dirty="0">
                    <a:latin typeface="Poppins Black" panose="00000A00000000000000" pitchFamily="2" charset="0"/>
                    <a:cs typeface="Poppins Black" panose="00000A00000000000000" pitchFamily="2" charset="0"/>
                  </a:rPr>
                  <a:t>DOCUMENTATIONS</a:t>
                </a:r>
                <a:endParaRPr lang="en-IN" sz="1800" dirty="0">
                  <a:latin typeface="Poppins Black" panose="00000A00000000000000" pitchFamily="2" charset="0"/>
                  <a:cs typeface="Poppins Black" panose="00000A00000000000000" pitchFamily="2" charset="0"/>
                </a:endParaRPr>
              </a:p>
            </p:txBody>
          </p:sp>
        </p:grpSp>
        <p:pic>
          <p:nvPicPr>
            <p:cNvPr id="80" name="Picture 79">
              <a:extLst>
                <a:ext uri="{FF2B5EF4-FFF2-40B4-BE49-F238E27FC236}">
                  <a16:creationId xmlns:a16="http://schemas.microsoft.com/office/drawing/2014/main" id="{7C8A7D51-5A1C-469A-A29F-47F4A74B33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7186" y="2699785"/>
              <a:ext cx="3129109" cy="3129109"/>
            </a:xfrm>
            <a:prstGeom prst="rect">
              <a:avLst/>
            </a:prstGeom>
          </p:spPr>
        </p:pic>
      </p:grpSp>
    </p:spTree>
    <p:extLst>
      <p:ext uri="{BB962C8B-B14F-4D97-AF65-F5344CB8AC3E}">
        <p14:creationId xmlns:p14="http://schemas.microsoft.com/office/powerpoint/2010/main" val="309344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2588999" y="-2055712"/>
            <a:ext cx="7334721" cy="13300044"/>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rgbClr val="FFFF00"/>
              </a:solidFill>
            </a:endParaRPr>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522728" y="-389731"/>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pic>
        <p:nvPicPr>
          <p:cNvPr id="4" name="Picture 3">
            <a:extLst>
              <a:ext uri="{FF2B5EF4-FFF2-40B4-BE49-F238E27FC236}">
                <a16:creationId xmlns:a16="http://schemas.microsoft.com/office/drawing/2014/main" id="{0DD3A8FA-FD78-4942-9AD2-986BADDD5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7187" y="937618"/>
            <a:ext cx="6348997" cy="6348997"/>
          </a:xfrm>
          <a:prstGeom prst="rect">
            <a:avLst/>
          </a:prstGeom>
        </p:spPr>
      </p:pic>
      <p:sp>
        <p:nvSpPr>
          <p:cNvPr id="16" name="TextBox 15">
            <a:extLst>
              <a:ext uri="{FF2B5EF4-FFF2-40B4-BE49-F238E27FC236}">
                <a16:creationId xmlns:a16="http://schemas.microsoft.com/office/drawing/2014/main" id="{55D15141-18E9-4C79-8DE0-E6387D798761}"/>
              </a:ext>
            </a:extLst>
          </p:cNvPr>
          <p:cNvSpPr txBox="1"/>
          <p:nvPr/>
        </p:nvSpPr>
        <p:spPr>
          <a:xfrm>
            <a:off x="3638137" y="1000974"/>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22" name="Rectangle: Rounded Corners 21">
            <a:extLst>
              <a:ext uri="{FF2B5EF4-FFF2-40B4-BE49-F238E27FC236}">
                <a16:creationId xmlns:a16="http://schemas.microsoft.com/office/drawing/2014/main" id="{2F5ADE6F-20A8-4A9D-8F68-952A5B1B717B}"/>
              </a:ext>
            </a:extLst>
          </p:cNvPr>
          <p:cNvSpPr/>
          <p:nvPr/>
        </p:nvSpPr>
        <p:spPr>
          <a:xfrm>
            <a:off x="-8682789" y="-31556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5CB17614-7EBE-448A-9336-533A175718C9}"/>
              </a:ext>
            </a:extLst>
          </p:cNvPr>
          <p:cNvSpPr txBox="1"/>
          <p:nvPr/>
        </p:nvSpPr>
        <p:spPr>
          <a:xfrm>
            <a:off x="-8330306" y="-2986869"/>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4" name="Picture 23">
            <a:extLst>
              <a:ext uri="{FF2B5EF4-FFF2-40B4-BE49-F238E27FC236}">
                <a16:creationId xmlns:a16="http://schemas.microsoft.com/office/drawing/2014/main" id="{F6CD73FA-35AC-445F-BD1C-B5A526D86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2186" y="-2061716"/>
            <a:ext cx="2707872" cy="2354102"/>
          </a:xfrm>
          <a:prstGeom prst="rect">
            <a:avLst/>
          </a:prstGeom>
        </p:spPr>
      </p:pic>
      <p:grpSp>
        <p:nvGrpSpPr>
          <p:cNvPr id="25" name="Group 24">
            <a:extLst>
              <a:ext uri="{FF2B5EF4-FFF2-40B4-BE49-F238E27FC236}">
                <a16:creationId xmlns:a16="http://schemas.microsoft.com/office/drawing/2014/main" id="{44B75185-070D-4F46-A7D3-05D4AC76D224}"/>
              </a:ext>
            </a:extLst>
          </p:cNvPr>
          <p:cNvGrpSpPr/>
          <p:nvPr/>
        </p:nvGrpSpPr>
        <p:grpSpPr>
          <a:xfrm>
            <a:off x="-12410979" y="-3155681"/>
            <a:ext cx="2536992" cy="4457949"/>
            <a:chOff x="368646" y="1824054"/>
            <a:chExt cx="2536992" cy="4457949"/>
          </a:xfrm>
        </p:grpSpPr>
        <p:sp>
          <p:nvSpPr>
            <p:cNvPr id="26" name="Rectangle: Rounded Corners 25">
              <a:extLst>
                <a:ext uri="{FF2B5EF4-FFF2-40B4-BE49-F238E27FC236}">
                  <a16:creationId xmlns:a16="http://schemas.microsoft.com/office/drawing/2014/main" id="{88E634E5-DA41-4969-931F-560EBE0D640F}"/>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7" name="TextBox 26">
              <a:extLst>
                <a:ext uri="{FF2B5EF4-FFF2-40B4-BE49-F238E27FC236}">
                  <a16:creationId xmlns:a16="http://schemas.microsoft.com/office/drawing/2014/main" id="{3C991099-DA9D-4E46-B8A7-5D7B4E920DA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28" name="Picture 27">
              <a:extLst>
                <a:ext uri="{FF2B5EF4-FFF2-40B4-BE49-F238E27FC236}">
                  <a16:creationId xmlns:a16="http://schemas.microsoft.com/office/drawing/2014/main" id="{65BF033D-A15D-4E8E-8528-B47CA2ED0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29" name="Group 28">
            <a:extLst>
              <a:ext uri="{FF2B5EF4-FFF2-40B4-BE49-F238E27FC236}">
                <a16:creationId xmlns:a16="http://schemas.microsoft.com/office/drawing/2014/main" id="{CCEF0676-947C-409F-A5E6-C2ECC831B9A3}"/>
              </a:ext>
            </a:extLst>
          </p:cNvPr>
          <p:cNvGrpSpPr/>
          <p:nvPr/>
        </p:nvGrpSpPr>
        <p:grpSpPr>
          <a:xfrm>
            <a:off x="15372090" y="-3811620"/>
            <a:ext cx="2829678" cy="4457949"/>
            <a:chOff x="8993676" y="1824054"/>
            <a:chExt cx="2829678" cy="4457949"/>
          </a:xfrm>
        </p:grpSpPr>
        <p:sp>
          <p:nvSpPr>
            <p:cNvPr id="30" name="Rectangle: Rounded Corners 29">
              <a:extLst>
                <a:ext uri="{FF2B5EF4-FFF2-40B4-BE49-F238E27FC236}">
                  <a16:creationId xmlns:a16="http://schemas.microsoft.com/office/drawing/2014/main" id="{DF7FD015-F5FC-40D8-B707-9AA345F262C2}"/>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1" name="TextBox 30">
              <a:extLst>
                <a:ext uri="{FF2B5EF4-FFF2-40B4-BE49-F238E27FC236}">
                  <a16:creationId xmlns:a16="http://schemas.microsoft.com/office/drawing/2014/main" id="{B96B3418-D3E9-4FA9-84DB-9BB85907083B}"/>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32" name="Picture 31">
              <a:extLst>
                <a:ext uri="{FF2B5EF4-FFF2-40B4-BE49-F238E27FC236}">
                  <a16:creationId xmlns:a16="http://schemas.microsoft.com/office/drawing/2014/main" id="{8A48DA97-9E18-4814-9887-AB780E7770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cxnSp>
        <p:nvCxnSpPr>
          <p:cNvPr id="33" name="Straight Connector 32">
            <a:extLst>
              <a:ext uri="{FF2B5EF4-FFF2-40B4-BE49-F238E27FC236}">
                <a16:creationId xmlns:a16="http://schemas.microsoft.com/office/drawing/2014/main" id="{F0ACD237-4D8D-4348-AB8F-38759E0D822F}"/>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71B84685-E090-4054-AC09-B892631FF6B0}"/>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74CECC7D-F4BB-458F-8026-F8184C72B0D4}"/>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D29C2A47-4B47-449C-8B44-F200A1264B90}"/>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sp>
        <p:nvSpPr>
          <p:cNvPr id="3" name="Rectangle: Rounded Corners 2">
            <a:extLst>
              <a:ext uri="{FF2B5EF4-FFF2-40B4-BE49-F238E27FC236}">
                <a16:creationId xmlns:a16="http://schemas.microsoft.com/office/drawing/2014/main" id="{93C3A870-52CC-41BD-8309-A15A444E561A}"/>
              </a:ext>
            </a:extLst>
          </p:cNvPr>
          <p:cNvSpPr/>
          <p:nvPr/>
        </p:nvSpPr>
        <p:spPr>
          <a:xfrm>
            <a:off x="177126" y="2657563"/>
            <a:ext cx="2656164" cy="4052897"/>
          </a:xfrm>
          <a:prstGeom prst="roundRect">
            <a:avLst/>
          </a:prstGeom>
          <a:solidFill>
            <a:srgbClr val="E3E9C2"/>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6A8877A-AB09-4FE2-B7A3-04C6D240EAE6}"/>
              </a:ext>
            </a:extLst>
          </p:cNvPr>
          <p:cNvSpPr txBox="1"/>
          <p:nvPr/>
        </p:nvSpPr>
        <p:spPr>
          <a:xfrm>
            <a:off x="791496" y="4348300"/>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SYNOPSIS</a:t>
            </a:r>
            <a:endParaRPr lang="en-IN"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7CF2CED5-59AA-4213-AC73-60995A8E10DA}"/>
              </a:ext>
            </a:extLst>
          </p:cNvPr>
          <p:cNvGrpSpPr/>
          <p:nvPr/>
        </p:nvGrpSpPr>
        <p:grpSpPr>
          <a:xfrm>
            <a:off x="3367109" y="2739356"/>
            <a:ext cx="8813651" cy="4147275"/>
            <a:chOff x="3215957" y="2758553"/>
            <a:chExt cx="8813651" cy="4147275"/>
          </a:xfrm>
          <a:solidFill>
            <a:srgbClr val="F9FBB2"/>
          </a:solidFill>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a:solidFill>
              <a:srgbClr val="BFC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a:solidFill>
              <a:srgbClr val="CBE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2" name="Picture 91">
            <a:extLst>
              <a:ext uri="{FF2B5EF4-FFF2-40B4-BE49-F238E27FC236}">
                <a16:creationId xmlns:a16="http://schemas.microsoft.com/office/drawing/2014/main" id="{68187093-48D1-45EB-9E99-20D46379B4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2125" y="29061"/>
            <a:ext cx="3060960" cy="3060960"/>
          </a:xfrm>
          <a:prstGeom prst="rect">
            <a:avLst/>
          </a:prstGeom>
          <a:noFill/>
        </p:spPr>
      </p:pic>
      <p:sp>
        <p:nvSpPr>
          <p:cNvPr id="145" name="TextBox 144">
            <a:extLst>
              <a:ext uri="{FF2B5EF4-FFF2-40B4-BE49-F238E27FC236}">
                <a16:creationId xmlns:a16="http://schemas.microsoft.com/office/drawing/2014/main" id="{AAAAFCEF-32D0-4FC1-9B06-ED32BE253DA9}"/>
              </a:ext>
            </a:extLst>
          </p:cNvPr>
          <p:cNvSpPr txBox="1"/>
          <p:nvPr/>
        </p:nvSpPr>
        <p:spPr>
          <a:xfrm>
            <a:off x="7116687" y="4331292"/>
            <a:ext cx="1912140" cy="369332"/>
          </a:xfrm>
          <a:prstGeom prst="rect">
            <a:avLst/>
          </a:prstGeom>
          <a:solidFill>
            <a:srgbClr val="BFCBC2"/>
          </a:solidFill>
          <a:ln>
            <a:solidFill>
              <a:srgbClr val="BFCBC2"/>
            </a:solidFill>
          </a:ln>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146" name="TextBox 145">
            <a:extLst>
              <a:ext uri="{FF2B5EF4-FFF2-40B4-BE49-F238E27FC236}">
                <a16:creationId xmlns:a16="http://schemas.microsoft.com/office/drawing/2014/main" id="{2680061C-B7B2-41BD-8AC7-A7E67524D077}"/>
              </a:ext>
            </a:extLst>
          </p:cNvPr>
          <p:cNvSpPr txBox="1"/>
          <p:nvPr/>
        </p:nvSpPr>
        <p:spPr>
          <a:xfrm>
            <a:off x="4377144" y="4348798"/>
            <a:ext cx="843572" cy="369332"/>
          </a:xfrm>
          <a:prstGeom prst="rect">
            <a:avLst/>
          </a:prstGeom>
          <a:solidFill>
            <a:srgbClr val="F9FBB2"/>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147" name="TextBox 146">
            <a:extLst>
              <a:ext uri="{FF2B5EF4-FFF2-40B4-BE49-F238E27FC236}">
                <a16:creationId xmlns:a16="http://schemas.microsoft.com/office/drawing/2014/main" id="{693A7411-439A-462B-B3BD-822A8CCA0241}"/>
              </a:ext>
            </a:extLst>
          </p:cNvPr>
          <p:cNvSpPr txBox="1"/>
          <p:nvPr/>
        </p:nvSpPr>
        <p:spPr>
          <a:xfrm>
            <a:off x="10099186" y="4348300"/>
            <a:ext cx="1912140" cy="369332"/>
          </a:xfrm>
          <a:prstGeom prst="rect">
            <a:avLst/>
          </a:prstGeom>
          <a:solidFill>
            <a:srgbClr val="CBE896"/>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16969672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522728" y="-389731"/>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2588999" y="-2055712"/>
            <a:ext cx="7334721" cy="13300044"/>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rgbClr val="FFFF00"/>
              </a:solidFill>
            </a:endParaRPr>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pic>
        <p:nvPicPr>
          <p:cNvPr id="4" name="Picture 3">
            <a:extLst>
              <a:ext uri="{FF2B5EF4-FFF2-40B4-BE49-F238E27FC236}">
                <a16:creationId xmlns:a16="http://schemas.microsoft.com/office/drawing/2014/main" id="{0DD3A8FA-FD78-4942-9AD2-986BADDD5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7187" y="937618"/>
            <a:ext cx="6348997" cy="6348997"/>
          </a:xfrm>
          <a:prstGeom prst="rect">
            <a:avLst/>
          </a:prstGeom>
        </p:spPr>
      </p:pic>
      <p:sp>
        <p:nvSpPr>
          <p:cNvPr id="16" name="TextBox 15">
            <a:extLst>
              <a:ext uri="{FF2B5EF4-FFF2-40B4-BE49-F238E27FC236}">
                <a16:creationId xmlns:a16="http://schemas.microsoft.com/office/drawing/2014/main" id="{55D15141-18E9-4C79-8DE0-E6387D798761}"/>
              </a:ext>
            </a:extLst>
          </p:cNvPr>
          <p:cNvSpPr txBox="1"/>
          <p:nvPr/>
        </p:nvSpPr>
        <p:spPr>
          <a:xfrm>
            <a:off x="3638137" y="1000974"/>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22" name="Rectangle: Rounded Corners 21">
            <a:extLst>
              <a:ext uri="{FF2B5EF4-FFF2-40B4-BE49-F238E27FC236}">
                <a16:creationId xmlns:a16="http://schemas.microsoft.com/office/drawing/2014/main" id="{2F5ADE6F-20A8-4A9D-8F68-952A5B1B717B}"/>
              </a:ext>
            </a:extLst>
          </p:cNvPr>
          <p:cNvSpPr/>
          <p:nvPr/>
        </p:nvSpPr>
        <p:spPr>
          <a:xfrm>
            <a:off x="-8682789" y="-31556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5CB17614-7EBE-448A-9336-533A175718C9}"/>
              </a:ext>
            </a:extLst>
          </p:cNvPr>
          <p:cNvSpPr txBox="1"/>
          <p:nvPr/>
        </p:nvSpPr>
        <p:spPr>
          <a:xfrm>
            <a:off x="-8330306" y="-2986869"/>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4" name="Picture 23">
            <a:extLst>
              <a:ext uri="{FF2B5EF4-FFF2-40B4-BE49-F238E27FC236}">
                <a16:creationId xmlns:a16="http://schemas.microsoft.com/office/drawing/2014/main" id="{F6CD73FA-35AC-445F-BD1C-B5A526D86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2186" y="-2061716"/>
            <a:ext cx="2707872" cy="2354102"/>
          </a:xfrm>
          <a:prstGeom prst="rect">
            <a:avLst/>
          </a:prstGeom>
        </p:spPr>
      </p:pic>
      <p:grpSp>
        <p:nvGrpSpPr>
          <p:cNvPr id="25" name="Group 24">
            <a:extLst>
              <a:ext uri="{FF2B5EF4-FFF2-40B4-BE49-F238E27FC236}">
                <a16:creationId xmlns:a16="http://schemas.microsoft.com/office/drawing/2014/main" id="{44B75185-070D-4F46-A7D3-05D4AC76D224}"/>
              </a:ext>
            </a:extLst>
          </p:cNvPr>
          <p:cNvGrpSpPr/>
          <p:nvPr/>
        </p:nvGrpSpPr>
        <p:grpSpPr>
          <a:xfrm>
            <a:off x="-12410979" y="-3155681"/>
            <a:ext cx="2536992" cy="4457949"/>
            <a:chOff x="368646" y="1824054"/>
            <a:chExt cx="2536992" cy="4457949"/>
          </a:xfrm>
        </p:grpSpPr>
        <p:sp>
          <p:nvSpPr>
            <p:cNvPr id="26" name="Rectangle: Rounded Corners 25">
              <a:extLst>
                <a:ext uri="{FF2B5EF4-FFF2-40B4-BE49-F238E27FC236}">
                  <a16:creationId xmlns:a16="http://schemas.microsoft.com/office/drawing/2014/main" id="{88E634E5-DA41-4969-931F-560EBE0D640F}"/>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7" name="TextBox 26">
              <a:extLst>
                <a:ext uri="{FF2B5EF4-FFF2-40B4-BE49-F238E27FC236}">
                  <a16:creationId xmlns:a16="http://schemas.microsoft.com/office/drawing/2014/main" id="{3C991099-DA9D-4E46-B8A7-5D7B4E920DA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28" name="Picture 27">
              <a:extLst>
                <a:ext uri="{FF2B5EF4-FFF2-40B4-BE49-F238E27FC236}">
                  <a16:creationId xmlns:a16="http://schemas.microsoft.com/office/drawing/2014/main" id="{65BF033D-A15D-4E8E-8528-B47CA2ED0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29" name="Group 28">
            <a:extLst>
              <a:ext uri="{FF2B5EF4-FFF2-40B4-BE49-F238E27FC236}">
                <a16:creationId xmlns:a16="http://schemas.microsoft.com/office/drawing/2014/main" id="{CCEF0676-947C-409F-A5E6-C2ECC831B9A3}"/>
              </a:ext>
            </a:extLst>
          </p:cNvPr>
          <p:cNvGrpSpPr/>
          <p:nvPr/>
        </p:nvGrpSpPr>
        <p:grpSpPr>
          <a:xfrm>
            <a:off x="15372090" y="-3811620"/>
            <a:ext cx="2829678" cy="4457949"/>
            <a:chOff x="8993676" y="1824054"/>
            <a:chExt cx="2829678" cy="4457949"/>
          </a:xfrm>
        </p:grpSpPr>
        <p:sp>
          <p:nvSpPr>
            <p:cNvPr id="30" name="Rectangle: Rounded Corners 29">
              <a:extLst>
                <a:ext uri="{FF2B5EF4-FFF2-40B4-BE49-F238E27FC236}">
                  <a16:creationId xmlns:a16="http://schemas.microsoft.com/office/drawing/2014/main" id="{DF7FD015-F5FC-40D8-B707-9AA345F262C2}"/>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1" name="TextBox 30">
              <a:extLst>
                <a:ext uri="{FF2B5EF4-FFF2-40B4-BE49-F238E27FC236}">
                  <a16:creationId xmlns:a16="http://schemas.microsoft.com/office/drawing/2014/main" id="{B96B3418-D3E9-4FA9-84DB-9BB85907083B}"/>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32" name="Picture 31">
              <a:extLst>
                <a:ext uri="{FF2B5EF4-FFF2-40B4-BE49-F238E27FC236}">
                  <a16:creationId xmlns:a16="http://schemas.microsoft.com/office/drawing/2014/main" id="{8A48DA97-9E18-4814-9887-AB780E7770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cxnSp>
        <p:nvCxnSpPr>
          <p:cNvPr id="33" name="Straight Connector 32">
            <a:extLst>
              <a:ext uri="{FF2B5EF4-FFF2-40B4-BE49-F238E27FC236}">
                <a16:creationId xmlns:a16="http://schemas.microsoft.com/office/drawing/2014/main" id="{F0ACD237-4D8D-4348-AB8F-38759E0D822F}"/>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71B84685-E090-4054-AC09-B892631FF6B0}"/>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74CECC7D-F4BB-458F-8026-F8184C72B0D4}"/>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94" name="Group 93">
            <a:extLst>
              <a:ext uri="{FF2B5EF4-FFF2-40B4-BE49-F238E27FC236}">
                <a16:creationId xmlns:a16="http://schemas.microsoft.com/office/drawing/2014/main" id="{C494C6E8-28AF-4A0F-AF50-009EE0B90A50}"/>
              </a:ext>
            </a:extLst>
          </p:cNvPr>
          <p:cNvGrpSpPr/>
          <p:nvPr/>
        </p:nvGrpSpPr>
        <p:grpSpPr>
          <a:xfrm>
            <a:off x="-1544220" y="518212"/>
            <a:ext cx="15280440" cy="8161734"/>
            <a:chOff x="-532088" y="-773215"/>
            <a:chExt cx="15280440" cy="8161734"/>
          </a:xfrm>
        </p:grpSpPr>
        <p:grpSp>
          <p:nvGrpSpPr>
            <p:cNvPr id="95" name="Group 94">
              <a:extLst>
                <a:ext uri="{FF2B5EF4-FFF2-40B4-BE49-F238E27FC236}">
                  <a16:creationId xmlns:a16="http://schemas.microsoft.com/office/drawing/2014/main" id="{C63E937D-D105-480D-8AB6-608239A2D8E9}"/>
                </a:ext>
              </a:extLst>
            </p:cNvPr>
            <p:cNvGrpSpPr/>
            <p:nvPr/>
          </p:nvGrpSpPr>
          <p:grpSpPr>
            <a:xfrm>
              <a:off x="3107367" y="-718001"/>
              <a:ext cx="4332681" cy="8106520"/>
              <a:chOff x="3774253" y="-742359"/>
              <a:chExt cx="4332681" cy="8106520"/>
            </a:xfrm>
            <a:noFill/>
          </p:grpSpPr>
          <p:sp>
            <p:nvSpPr>
              <p:cNvPr id="132" name="TextBox 131">
                <a:extLst>
                  <a:ext uri="{FF2B5EF4-FFF2-40B4-BE49-F238E27FC236}">
                    <a16:creationId xmlns:a16="http://schemas.microsoft.com/office/drawing/2014/main" id="{7206416A-AAC2-418C-B9DC-20D35509483C}"/>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3" name="TextBox 132">
                <a:extLst>
                  <a:ext uri="{FF2B5EF4-FFF2-40B4-BE49-F238E27FC236}">
                    <a16:creationId xmlns:a16="http://schemas.microsoft.com/office/drawing/2014/main" id="{703D2B01-F793-4870-A4A1-754377FB004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4" name="TextBox 133">
                <a:extLst>
                  <a:ext uri="{FF2B5EF4-FFF2-40B4-BE49-F238E27FC236}">
                    <a16:creationId xmlns:a16="http://schemas.microsoft.com/office/drawing/2014/main" id="{94CDB2C7-09F2-46F2-A810-F8ACF043C1AD}"/>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97C97173-D30F-4456-86E3-49DB9F70EDFF}"/>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CBDB36E4-3828-4CEF-8EAB-9E176BEE94CF}"/>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710B6005-F3EB-4E98-9BB6-307230C4DB84}"/>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C0F68AD2-F9B1-41F0-B3DD-02F9FB5A262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509564EA-A15F-4830-A5A5-C1080943671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B786A7E3-28AD-4259-B145-6401ACA24F6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323F2F10-2E9E-4EBC-9543-70610DFC9D6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2" name="TextBox 141">
                <a:extLst>
                  <a:ext uri="{FF2B5EF4-FFF2-40B4-BE49-F238E27FC236}">
                    <a16:creationId xmlns:a16="http://schemas.microsoft.com/office/drawing/2014/main" id="{4F7E82A6-89E4-4D19-9109-174B28E00857}"/>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6AD8DFB5-0E52-451E-8B76-1831F264D97D}"/>
                </a:ext>
              </a:extLst>
            </p:cNvPr>
            <p:cNvGrpSpPr/>
            <p:nvPr/>
          </p:nvGrpSpPr>
          <p:grpSpPr>
            <a:xfrm>
              <a:off x="-532088" y="-718001"/>
              <a:ext cx="4332681" cy="8106520"/>
              <a:chOff x="3774253" y="-742359"/>
              <a:chExt cx="4332681" cy="8106520"/>
            </a:xfrm>
            <a:noFill/>
          </p:grpSpPr>
          <p:sp>
            <p:nvSpPr>
              <p:cNvPr id="121" name="TextBox 120">
                <a:extLst>
                  <a:ext uri="{FF2B5EF4-FFF2-40B4-BE49-F238E27FC236}">
                    <a16:creationId xmlns:a16="http://schemas.microsoft.com/office/drawing/2014/main" id="{85E9630F-7702-4CEB-8A69-117F2BAA326C}"/>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4A5623E3-3424-4BD6-89D9-E45112F4EC2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3CD87A95-DA60-4CAE-AEF4-9C1E252CBCA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2D367E2C-AC34-48B3-AFC4-67DE0713D82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8359A71A-2D91-4952-BBD6-1C0D6F9280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81CD37DF-EBFF-48B2-A203-A6971F3A889A}"/>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85E82A1F-942A-49C1-9096-45BF5B632ED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5B65B321-6892-4A7C-AEF0-B7460C6F5FCD}"/>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8AFF2793-E443-4BE9-9858-FEE66839FCD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2C3DF980-249B-4E35-BAF1-353FA6DE913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1" name="TextBox 130">
                <a:extLst>
                  <a:ext uri="{FF2B5EF4-FFF2-40B4-BE49-F238E27FC236}">
                    <a16:creationId xmlns:a16="http://schemas.microsoft.com/office/drawing/2014/main" id="{B6B2D67C-5863-4F6B-9173-918315A32DCE}"/>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88C0D259-F46A-4715-8816-F580E77BC347}"/>
                </a:ext>
              </a:extLst>
            </p:cNvPr>
            <p:cNvGrpSpPr/>
            <p:nvPr/>
          </p:nvGrpSpPr>
          <p:grpSpPr>
            <a:xfrm>
              <a:off x="6782266" y="-773215"/>
              <a:ext cx="4332681" cy="8106520"/>
              <a:chOff x="3774253" y="-742359"/>
              <a:chExt cx="4332681" cy="8106520"/>
            </a:xfrm>
            <a:noFill/>
          </p:grpSpPr>
          <p:sp>
            <p:nvSpPr>
              <p:cNvPr id="110" name="TextBox 109">
                <a:extLst>
                  <a:ext uri="{FF2B5EF4-FFF2-40B4-BE49-F238E27FC236}">
                    <a16:creationId xmlns:a16="http://schemas.microsoft.com/office/drawing/2014/main" id="{29497B89-87FB-4343-8CCF-6D2E5739799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D5D11A49-BBC0-4D91-B207-DA35932D611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D2D20258-3A14-4D5C-89AB-2A8198EA056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8E101B3E-00BE-4799-9058-8A38C79F98A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3E2341BC-B885-4A4E-AE78-DDC7033BF2F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87D7A5B6-ADD3-459C-B5D2-C59EF0374C64}"/>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4D8A7821-3C3C-4CF1-9D48-B5BC4480B256}"/>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1077710B-1D96-4365-9AAD-B78C2562864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8C69F7DE-E93E-4BA1-830B-32229AE7C2A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2B99C0A6-AEA9-483C-A15D-C6FA2B4ED0F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0" name="TextBox 119">
                <a:extLst>
                  <a:ext uri="{FF2B5EF4-FFF2-40B4-BE49-F238E27FC236}">
                    <a16:creationId xmlns:a16="http://schemas.microsoft.com/office/drawing/2014/main" id="{7FA7C3D0-CB9F-4627-9F73-C4C724B55909}"/>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8" name="Group 97">
              <a:extLst>
                <a:ext uri="{FF2B5EF4-FFF2-40B4-BE49-F238E27FC236}">
                  <a16:creationId xmlns:a16="http://schemas.microsoft.com/office/drawing/2014/main" id="{ACB2210B-352F-4DC9-9406-CECD677C3AA2}"/>
                </a:ext>
              </a:extLst>
            </p:cNvPr>
            <p:cNvGrpSpPr/>
            <p:nvPr/>
          </p:nvGrpSpPr>
          <p:grpSpPr>
            <a:xfrm>
              <a:off x="10415671" y="-773215"/>
              <a:ext cx="4332681" cy="8106520"/>
              <a:chOff x="3774253" y="-742359"/>
              <a:chExt cx="4332681" cy="8106520"/>
            </a:xfrm>
            <a:noFill/>
          </p:grpSpPr>
          <p:sp>
            <p:nvSpPr>
              <p:cNvPr id="99" name="TextBox 98">
                <a:extLst>
                  <a:ext uri="{FF2B5EF4-FFF2-40B4-BE49-F238E27FC236}">
                    <a16:creationId xmlns:a16="http://schemas.microsoft.com/office/drawing/2014/main" id="{13A5F3E1-7EB7-42DC-BCB6-BB60EC56100F}"/>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5D65F0EA-9255-4EA9-808E-94A5B4F705ED}"/>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A64AE99A-8912-477D-8924-A92AC765027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62CDC58A-CED7-4290-8EFA-1594B147F67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9D4973C7-C9D8-4BAB-B423-F0E191DC0AAA}"/>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79B3496E-CF53-41DB-BE7C-38B7F1E63B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AFC53E62-05F3-4022-BEBB-2F89DD646C9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70E14DA0-E8EC-4004-9C41-7484B780A11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541575E2-5DBE-4A6B-8D53-0D3013C9BFA2}"/>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66401EF7-2B6C-4157-A920-0C7C3B421A0B}"/>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B841CAA7-CD95-46D6-BA06-0B168BE2230E}"/>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cxnSp>
        <p:nvCxnSpPr>
          <p:cNvPr id="36" name="Straight Connector 35">
            <a:extLst>
              <a:ext uri="{FF2B5EF4-FFF2-40B4-BE49-F238E27FC236}">
                <a16:creationId xmlns:a16="http://schemas.microsoft.com/office/drawing/2014/main" id="{D29C2A47-4B47-449C-8B44-F200A1264B90}"/>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sp>
        <p:nvSpPr>
          <p:cNvPr id="86" name="Rectangle: Rounded Corners 85">
            <a:extLst>
              <a:ext uri="{FF2B5EF4-FFF2-40B4-BE49-F238E27FC236}">
                <a16:creationId xmlns:a16="http://schemas.microsoft.com/office/drawing/2014/main" id="{46AB90DA-307D-4D98-A17A-F57A354442C0}"/>
              </a:ext>
            </a:extLst>
          </p:cNvPr>
          <p:cNvSpPr/>
          <p:nvPr/>
        </p:nvSpPr>
        <p:spPr>
          <a:xfrm>
            <a:off x="3367109" y="2739356"/>
            <a:ext cx="2656164" cy="4052897"/>
          </a:xfrm>
          <a:prstGeom prst="roundRect">
            <a:avLst/>
          </a:prstGeom>
          <a:solidFill>
            <a:srgbClr val="F9FBB2"/>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EAA144D9-4379-4D9E-BC38-41B411CC59D7}"/>
              </a:ext>
            </a:extLst>
          </p:cNvPr>
          <p:cNvGrpSpPr/>
          <p:nvPr/>
        </p:nvGrpSpPr>
        <p:grpSpPr>
          <a:xfrm>
            <a:off x="179324" y="2657563"/>
            <a:ext cx="2656164" cy="4052897"/>
            <a:chOff x="179324" y="2657563"/>
            <a:chExt cx="2656164" cy="4052897"/>
          </a:xfrm>
        </p:grpSpPr>
        <p:sp>
          <p:nvSpPr>
            <p:cNvPr id="3" name="Rectangle: Rounded Corners 2">
              <a:extLst>
                <a:ext uri="{FF2B5EF4-FFF2-40B4-BE49-F238E27FC236}">
                  <a16:creationId xmlns:a16="http://schemas.microsoft.com/office/drawing/2014/main" id="{93C3A870-52CC-41BD-8309-A15A444E561A}"/>
                </a:ext>
              </a:extLst>
            </p:cNvPr>
            <p:cNvSpPr/>
            <p:nvPr/>
          </p:nvSpPr>
          <p:spPr>
            <a:xfrm>
              <a:off x="179324" y="2657563"/>
              <a:ext cx="2656164" cy="4052897"/>
            </a:xfrm>
            <a:prstGeom prst="roundRect">
              <a:avLst/>
            </a:prstGeom>
            <a:solidFill>
              <a:srgbClr val="E3E9C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6A8877A-AB09-4FE2-B7A3-04C6D240EAE6}"/>
                </a:ext>
              </a:extLst>
            </p:cNvPr>
            <p:cNvSpPr txBox="1"/>
            <p:nvPr/>
          </p:nvSpPr>
          <p:spPr>
            <a:xfrm>
              <a:off x="719160" y="4386358"/>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SYNOPSIS</a:t>
              </a:r>
              <a:endParaRPr lang="en-IN" dirty="0">
                <a:latin typeface="Poppins ExtraBold" panose="00000900000000000000" pitchFamily="2" charset="0"/>
                <a:cs typeface="Poppins ExtraBold" panose="00000900000000000000" pitchFamily="2" charset="0"/>
              </a:endParaRPr>
            </a:p>
          </p:txBody>
        </p:sp>
      </p:grpSp>
      <p:sp>
        <p:nvSpPr>
          <p:cNvPr id="87" name="Rectangle: Rounded Corners 86">
            <a:extLst>
              <a:ext uri="{FF2B5EF4-FFF2-40B4-BE49-F238E27FC236}">
                <a16:creationId xmlns:a16="http://schemas.microsoft.com/office/drawing/2014/main" id="{0969FA85-DF92-4203-82D0-0189AC373A43}"/>
              </a:ext>
            </a:extLst>
          </p:cNvPr>
          <p:cNvSpPr/>
          <p:nvPr/>
        </p:nvSpPr>
        <p:spPr>
          <a:xfrm>
            <a:off x="6492110" y="2806490"/>
            <a:ext cx="2656164" cy="4052897"/>
          </a:xfrm>
          <a:prstGeom prst="roundRect">
            <a:avLst/>
          </a:prstGeom>
          <a:solidFill>
            <a:srgbClr val="BFC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523125" y="2834164"/>
            <a:ext cx="2656164" cy="4052897"/>
          </a:xfrm>
          <a:prstGeom prst="roundRect">
            <a:avLst/>
          </a:prstGeom>
          <a:solidFill>
            <a:srgbClr val="CBE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2" name="Picture 91">
            <a:extLst>
              <a:ext uri="{FF2B5EF4-FFF2-40B4-BE49-F238E27FC236}">
                <a16:creationId xmlns:a16="http://schemas.microsoft.com/office/drawing/2014/main" id="{68187093-48D1-45EB-9E99-20D46379B4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2125" y="29061"/>
            <a:ext cx="3060960" cy="3060960"/>
          </a:xfrm>
          <a:prstGeom prst="rect">
            <a:avLst/>
          </a:prstGeom>
          <a:noFill/>
        </p:spPr>
      </p:pic>
      <p:sp>
        <p:nvSpPr>
          <p:cNvPr id="93" name="TextBox 92">
            <a:extLst>
              <a:ext uri="{FF2B5EF4-FFF2-40B4-BE49-F238E27FC236}">
                <a16:creationId xmlns:a16="http://schemas.microsoft.com/office/drawing/2014/main" id="{517598FD-0658-4B50-A842-6C6307C946AE}"/>
              </a:ext>
            </a:extLst>
          </p:cNvPr>
          <p:cNvSpPr txBox="1"/>
          <p:nvPr/>
        </p:nvSpPr>
        <p:spPr>
          <a:xfrm>
            <a:off x="-11724270" y="7772003"/>
            <a:ext cx="10774745" cy="3607911"/>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Abstract </a:t>
            </a:r>
          </a:p>
          <a:p>
            <a:pPr algn="just">
              <a:lnSpc>
                <a:spcPct val="150000"/>
              </a:lnSpc>
            </a:pPr>
            <a:r>
              <a:rPr lang="en-US" dirty="0">
                <a:latin typeface="Poppins Medium" panose="00000600000000000000" pitchFamily="2" charset="0"/>
                <a:cs typeface="Poppins Medium" panose="00000600000000000000" pitchFamily="2" charset="0"/>
              </a:rPr>
              <a:t>EATABLES is a location-based food discovery platform that allows users to explore and find new dining options. Users can access information about nearby restaurants, including contact details, location, and reviews from other users. They can leave their own reviews, add food items to favorites, and upload food vlog videos through the "drops" feature. The platform offers filtered search results based on price and allows users to submit new restaurant additions for review by the admin. EATABLES aims to provide a comprehensive and engaging experience for users to discover, share, and review food options in their area.</a:t>
            </a:r>
          </a:p>
        </p:txBody>
      </p:sp>
      <p:sp>
        <p:nvSpPr>
          <p:cNvPr id="143" name="TextBox 142">
            <a:extLst>
              <a:ext uri="{FF2B5EF4-FFF2-40B4-BE49-F238E27FC236}">
                <a16:creationId xmlns:a16="http://schemas.microsoft.com/office/drawing/2014/main" id="{BCF3CE14-1A1B-4FA9-865A-E1CC606C11F7}"/>
              </a:ext>
            </a:extLst>
          </p:cNvPr>
          <p:cNvSpPr txBox="1"/>
          <p:nvPr/>
        </p:nvSpPr>
        <p:spPr>
          <a:xfrm>
            <a:off x="7116687" y="4331292"/>
            <a:ext cx="1912140" cy="369332"/>
          </a:xfrm>
          <a:prstGeom prst="rect">
            <a:avLst/>
          </a:prstGeom>
          <a:solidFill>
            <a:srgbClr val="BFCBC2"/>
          </a:solidFill>
          <a:ln>
            <a:solidFill>
              <a:srgbClr val="BFCBC2"/>
            </a:solidFill>
          </a:ln>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144" name="TextBox 143">
            <a:extLst>
              <a:ext uri="{FF2B5EF4-FFF2-40B4-BE49-F238E27FC236}">
                <a16:creationId xmlns:a16="http://schemas.microsoft.com/office/drawing/2014/main" id="{401DA726-8AA5-46EB-9011-6CE9AB2C961F}"/>
              </a:ext>
            </a:extLst>
          </p:cNvPr>
          <p:cNvSpPr txBox="1"/>
          <p:nvPr/>
        </p:nvSpPr>
        <p:spPr>
          <a:xfrm>
            <a:off x="4377144" y="4348798"/>
            <a:ext cx="843572" cy="369332"/>
          </a:xfrm>
          <a:prstGeom prst="rect">
            <a:avLst/>
          </a:prstGeom>
          <a:solidFill>
            <a:srgbClr val="F9FBB2"/>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145" name="TextBox 144">
            <a:extLst>
              <a:ext uri="{FF2B5EF4-FFF2-40B4-BE49-F238E27FC236}">
                <a16:creationId xmlns:a16="http://schemas.microsoft.com/office/drawing/2014/main" id="{43FC4DDE-5354-4A61-A774-28CB4A145660}"/>
              </a:ext>
            </a:extLst>
          </p:cNvPr>
          <p:cNvSpPr txBox="1"/>
          <p:nvPr/>
        </p:nvSpPr>
        <p:spPr>
          <a:xfrm>
            <a:off x="10099186" y="4348300"/>
            <a:ext cx="1912140" cy="369332"/>
          </a:xfrm>
          <a:prstGeom prst="rect">
            <a:avLst/>
          </a:prstGeom>
          <a:solidFill>
            <a:srgbClr val="CBE896"/>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2289079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379118" y="0"/>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F9FB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772478" y="159789"/>
            <a:ext cx="942076" cy="523220"/>
          </a:xfrm>
          <a:prstGeom prst="rect">
            <a:avLst/>
          </a:prstGeom>
          <a:noFill/>
        </p:spPr>
        <p:txBody>
          <a:bodyPr wrap="square" rtlCol="0">
            <a:spAutoFit/>
          </a:bodyPr>
          <a:lstStyle/>
          <a:p>
            <a:r>
              <a:rPr lang="en-IN" sz="2800" dirty="0">
                <a:latin typeface="Poppins Black" panose="00000A00000000000000" pitchFamily="2" charset="0"/>
                <a:cs typeface="Poppins Black" panose="00000A00000000000000" pitchFamily="2" charset="0"/>
              </a:rPr>
              <a:t>SRS</a:t>
            </a:r>
          </a:p>
        </p:txBody>
      </p:sp>
      <p:sp>
        <p:nvSpPr>
          <p:cNvPr id="4" name="TextBox 3">
            <a:extLst>
              <a:ext uri="{FF2B5EF4-FFF2-40B4-BE49-F238E27FC236}">
                <a16:creationId xmlns:a16="http://schemas.microsoft.com/office/drawing/2014/main" id="{C01D85F0-CD22-43C7-A7E4-05AB953B189C}"/>
              </a:ext>
            </a:extLst>
          </p:cNvPr>
          <p:cNvSpPr txBox="1"/>
          <p:nvPr/>
        </p:nvSpPr>
        <p:spPr>
          <a:xfrm>
            <a:off x="1100912" y="982844"/>
            <a:ext cx="10774745" cy="5500737"/>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Product Scope </a:t>
            </a:r>
          </a:p>
          <a:p>
            <a:pPr algn="ctr">
              <a:lnSpc>
                <a:spcPct val="150000"/>
              </a:lnSpc>
            </a:pPr>
            <a:endParaRPr lang="en-US" sz="1400" dirty="0">
              <a:latin typeface="Poppins ExtraBold" panose="00000900000000000000" pitchFamily="2" charset="0"/>
              <a:cs typeface="Poppins ExtraBold" panose="00000900000000000000" pitchFamily="2" charset="0"/>
            </a:endParaRPr>
          </a:p>
          <a:p>
            <a:pPr algn="just">
              <a:lnSpc>
                <a:spcPct val="150000"/>
              </a:lnSpc>
            </a:pPr>
            <a:r>
              <a:rPr lang="en-US" dirty="0">
                <a:latin typeface="Poppins Medium" panose="00000600000000000000" pitchFamily="2" charset="0"/>
                <a:cs typeface="Poppins Medium" panose="00000600000000000000" pitchFamily="2" charset="0"/>
              </a:rPr>
              <a:t>The platform aims to provide users with a convenient and user-friendly interface to discover nearby restaurants, view essential information such as contact details and location, and read reviews from other users. Users can also leave their own reviews, add food items or restaurants to their favorites list, and upload food vlog videos through the Drops feature. Additionally, the project includes an ad-min panel for restaurant management, allowing the admin to add, edit, or delete restaurants, manage menu items, and review user requests for adding new restaurants . The project focuses on delivering the core functionalities mentioned while ensuring a seamless user experience and providing a comprehensive solution for food </a:t>
            </a:r>
          </a:p>
          <a:p>
            <a:pPr algn="just">
              <a:lnSpc>
                <a:spcPct val="150000"/>
              </a:lnSpc>
            </a:pPr>
            <a:r>
              <a:rPr lang="en-US" dirty="0">
                <a:latin typeface="Poppins Medium" panose="00000600000000000000" pitchFamily="2" charset="0"/>
                <a:cs typeface="Poppins Medium" panose="00000600000000000000" pitchFamily="2" charset="0"/>
              </a:rPr>
              <a:t>discovery and engagement.</a:t>
            </a:r>
          </a:p>
          <a:p>
            <a:pPr algn="just">
              <a:lnSpc>
                <a:spcPct val="150000"/>
              </a:lnSpc>
            </a:pPr>
            <a:r>
              <a:rPr lang="en-US" dirty="0">
                <a:latin typeface="Poppins Medium" panose="00000600000000000000" pitchFamily="2" charset="0"/>
                <a:cs typeface="Poppins Medium" panose="00000600000000000000" pitchFamily="2" charset="0"/>
              </a:rPr>
              <a:t>.</a:t>
            </a:r>
          </a:p>
        </p:txBody>
      </p:sp>
      <p:sp>
        <p:nvSpPr>
          <p:cNvPr id="92" name="TextBox 91">
            <a:extLst>
              <a:ext uri="{FF2B5EF4-FFF2-40B4-BE49-F238E27FC236}">
                <a16:creationId xmlns:a16="http://schemas.microsoft.com/office/drawing/2014/main" id="{F1634735-3CF6-42F7-8632-F035FE799009}"/>
              </a:ext>
            </a:extLst>
          </p:cNvPr>
          <p:cNvSpPr txBox="1"/>
          <p:nvPr/>
        </p:nvSpPr>
        <p:spPr>
          <a:xfrm>
            <a:off x="-6393986" y="9339490"/>
            <a:ext cx="10774745" cy="2407582"/>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 Language(s) to be used</a:t>
            </a:r>
          </a:p>
          <a:p>
            <a:pPr algn="just">
              <a:lnSpc>
                <a:spcPct val="150000"/>
              </a:lnSpc>
            </a:pPr>
            <a:r>
              <a:rPr lang="en-US" sz="2400" dirty="0">
                <a:latin typeface="Poppins ExtraBold" panose="00000900000000000000" pitchFamily="2" charset="0"/>
                <a:cs typeface="Poppins ExtraBold" panose="00000900000000000000" pitchFamily="2" charset="0"/>
              </a:rPr>
              <a:t> </a:t>
            </a:r>
          </a:p>
          <a:p>
            <a:pPr algn="just">
              <a:lnSpc>
                <a:spcPct val="150000"/>
              </a:lnSpc>
            </a:pPr>
            <a:r>
              <a:rPr lang="en-US" dirty="0">
                <a:latin typeface="Poppins Medium" panose="00000600000000000000" pitchFamily="2" charset="0"/>
                <a:cs typeface="Poppins Medium" panose="00000600000000000000" pitchFamily="2" charset="0"/>
              </a:rPr>
              <a:t>Front-end : HTML, CSS &amp; JavaScript</a:t>
            </a:r>
          </a:p>
          <a:p>
            <a:pPr algn="just">
              <a:lnSpc>
                <a:spcPct val="150000"/>
              </a:lnSpc>
            </a:pPr>
            <a:r>
              <a:rPr lang="en-US" dirty="0">
                <a:latin typeface="Poppins Medium" panose="00000600000000000000" pitchFamily="2" charset="0"/>
                <a:cs typeface="Poppins Medium" panose="00000600000000000000" pitchFamily="2" charset="0"/>
              </a:rPr>
              <a:t>Back-end : PHP</a:t>
            </a:r>
          </a:p>
          <a:p>
            <a:pPr algn="just">
              <a:lnSpc>
                <a:spcPct val="150000"/>
              </a:lnSpc>
            </a:pPr>
            <a:r>
              <a:rPr lang="en-US" dirty="0">
                <a:latin typeface="Poppins Medium" panose="00000600000000000000" pitchFamily="2" charset="0"/>
                <a:cs typeface="Poppins Medium" panose="00000600000000000000" pitchFamily="2" charset="0"/>
              </a:rPr>
              <a:t>Database : MySQL</a:t>
            </a:r>
          </a:p>
        </p:txBody>
      </p:sp>
    </p:spTree>
    <p:extLst>
      <p:ext uri="{BB962C8B-B14F-4D97-AF65-F5344CB8AC3E}">
        <p14:creationId xmlns:p14="http://schemas.microsoft.com/office/powerpoint/2010/main" val="10263866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379118" y="0"/>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F9FB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772478" y="159789"/>
            <a:ext cx="942076" cy="523220"/>
          </a:xfrm>
          <a:prstGeom prst="rect">
            <a:avLst/>
          </a:prstGeom>
          <a:noFill/>
        </p:spPr>
        <p:txBody>
          <a:bodyPr wrap="square" rtlCol="0">
            <a:spAutoFit/>
          </a:bodyPr>
          <a:lstStyle/>
          <a:p>
            <a:r>
              <a:rPr lang="en-IN" sz="2800" dirty="0">
                <a:latin typeface="Poppins Black" panose="00000A00000000000000" pitchFamily="2" charset="0"/>
                <a:cs typeface="Poppins Black" panose="00000A00000000000000" pitchFamily="2" charset="0"/>
              </a:rPr>
              <a:t>SRS</a:t>
            </a: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4" name="TextBox 3">
            <a:extLst>
              <a:ext uri="{FF2B5EF4-FFF2-40B4-BE49-F238E27FC236}">
                <a16:creationId xmlns:a16="http://schemas.microsoft.com/office/drawing/2014/main" id="{C01D85F0-CD22-43C7-A7E4-05AB953B189C}"/>
              </a:ext>
            </a:extLst>
          </p:cNvPr>
          <p:cNvSpPr txBox="1"/>
          <p:nvPr/>
        </p:nvSpPr>
        <p:spPr>
          <a:xfrm>
            <a:off x="1100912" y="982844"/>
            <a:ext cx="10774745" cy="3838743"/>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Product Perspective</a:t>
            </a:r>
          </a:p>
          <a:p>
            <a:pPr algn="ctr">
              <a:lnSpc>
                <a:spcPct val="150000"/>
              </a:lnSpc>
            </a:pPr>
            <a:endParaRPr lang="en-US" sz="1400" dirty="0">
              <a:latin typeface="Poppins ExtraBold" panose="00000900000000000000" pitchFamily="2" charset="0"/>
              <a:cs typeface="Poppins ExtraBold" panose="00000900000000000000" pitchFamily="2" charset="0"/>
            </a:endParaRPr>
          </a:p>
          <a:p>
            <a:pPr algn="just">
              <a:lnSpc>
                <a:spcPct val="150000"/>
              </a:lnSpc>
            </a:pPr>
            <a:r>
              <a:rPr lang="en-US" dirty="0">
                <a:latin typeface="Poppins Medium" panose="00000600000000000000" pitchFamily="2" charset="0"/>
                <a:cs typeface="Poppins Medium" panose="00000600000000000000" pitchFamily="2" charset="0"/>
              </a:rPr>
              <a:t>The EATABLES food discovery platform is an independent, web-based application designed to offer users a centralized platform to explore and engage with restaurants in their vicinity. It does not require any specific hardware components or dependencies beyond standard web-browsing capabilities. EATABLES aims to provide a comprehensive solution for users to discover, review, and interact with restaurants. Future integrations with external systems such as online ordering and delivery services can be considered to enhance the user experience and expand the platform's capabilities.</a:t>
            </a:r>
          </a:p>
        </p:txBody>
      </p:sp>
      <p:sp>
        <p:nvSpPr>
          <p:cNvPr id="92" name="TextBox 91">
            <a:extLst>
              <a:ext uri="{FF2B5EF4-FFF2-40B4-BE49-F238E27FC236}">
                <a16:creationId xmlns:a16="http://schemas.microsoft.com/office/drawing/2014/main" id="{F1634735-3CF6-42F7-8632-F035FE799009}"/>
              </a:ext>
            </a:extLst>
          </p:cNvPr>
          <p:cNvSpPr txBox="1"/>
          <p:nvPr/>
        </p:nvSpPr>
        <p:spPr>
          <a:xfrm>
            <a:off x="-6393986" y="9339490"/>
            <a:ext cx="10774745" cy="2407582"/>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 Language(s) to be used</a:t>
            </a:r>
          </a:p>
          <a:p>
            <a:pPr algn="just">
              <a:lnSpc>
                <a:spcPct val="150000"/>
              </a:lnSpc>
            </a:pPr>
            <a:r>
              <a:rPr lang="en-US" sz="2400" dirty="0">
                <a:latin typeface="Poppins ExtraBold" panose="00000900000000000000" pitchFamily="2" charset="0"/>
                <a:cs typeface="Poppins ExtraBold" panose="00000900000000000000" pitchFamily="2" charset="0"/>
              </a:rPr>
              <a:t> </a:t>
            </a:r>
          </a:p>
          <a:p>
            <a:pPr algn="just">
              <a:lnSpc>
                <a:spcPct val="150000"/>
              </a:lnSpc>
            </a:pPr>
            <a:r>
              <a:rPr lang="en-US" dirty="0">
                <a:latin typeface="Poppins Medium" panose="00000600000000000000" pitchFamily="2" charset="0"/>
                <a:cs typeface="Poppins Medium" panose="00000600000000000000" pitchFamily="2" charset="0"/>
              </a:rPr>
              <a:t>Front-end : HTML, CSS &amp; JavaScript</a:t>
            </a:r>
          </a:p>
          <a:p>
            <a:pPr algn="just">
              <a:lnSpc>
                <a:spcPct val="150000"/>
              </a:lnSpc>
            </a:pPr>
            <a:r>
              <a:rPr lang="en-US" dirty="0">
                <a:latin typeface="Poppins Medium" panose="00000600000000000000" pitchFamily="2" charset="0"/>
                <a:cs typeface="Poppins Medium" panose="00000600000000000000" pitchFamily="2" charset="0"/>
              </a:rPr>
              <a:t>Back-end : PHP</a:t>
            </a:r>
          </a:p>
          <a:p>
            <a:pPr algn="just">
              <a:lnSpc>
                <a:spcPct val="150000"/>
              </a:lnSpc>
            </a:pPr>
            <a:r>
              <a:rPr lang="en-US" dirty="0">
                <a:latin typeface="Poppins Medium" panose="00000600000000000000" pitchFamily="2" charset="0"/>
                <a:cs typeface="Poppins Medium" panose="00000600000000000000" pitchFamily="2" charset="0"/>
              </a:rPr>
              <a:t>Database : MySQL</a:t>
            </a:r>
          </a:p>
        </p:txBody>
      </p:sp>
    </p:spTree>
    <p:extLst>
      <p:ext uri="{BB962C8B-B14F-4D97-AF65-F5344CB8AC3E}">
        <p14:creationId xmlns:p14="http://schemas.microsoft.com/office/powerpoint/2010/main" val="32016409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379118" y="0"/>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F9FB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FF00"/>
              </a:solidFill>
            </a:endParaRPr>
          </a:p>
        </p:txBody>
      </p:sp>
      <p:sp>
        <p:nvSpPr>
          <p:cNvPr id="5" name="TextBox 4">
            <a:extLst>
              <a:ext uri="{FF2B5EF4-FFF2-40B4-BE49-F238E27FC236}">
                <a16:creationId xmlns:a16="http://schemas.microsoft.com/office/drawing/2014/main" id="{36A8877A-AB09-4FE2-B7A3-04C6D240EAE6}"/>
              </a:ext>
            </a:extLst>
          </p:cNvPr>
          <p:cNvSpPr txBox="1"/>
          <p:nvPr/>
        </p:nvSpPr>
        <p:spPr>
          <a:xfrm>
            <a:off x="5772478" y="159789"/>
            <a:ext cx="942076" cy="523220"/>
          </a:xfrm>
          <a:prstGeom prst="rect">
            <a:avLst/>
          </a:prstGeom>
          <a:noFill/>
        </p:spPr>
        <p:txBody>
          <a:bodyPr wrap="square" rtlCol="0">
            <a:spAutoFit/>
          </a:bodyPr>
          <a:lstStyle/>
          <a:p>
            <a:r>
              <a:rPr lang="en-IN" sz="2800" dirty="0">
                <a:latin typeface="Poppins Black" panose="00000A00000000000000" pitchFamily="2" charset="0"/>
                <a:cs typeface="Poppins Black" panose="00000A00000000000000" pitchFamily="2" charset="0"/>
              </a:rPr>
              <a:t>SRS</a:t>
            </a: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4" name="TextBox 3">
            <a:extLst>
              <a:ext uri="{FF2B5EF4-FFF2-40B4-BE49-F238E27FC236}">
                <a16:creationId xmlns:a16="http://schemas.microsoft.com/office/drawing/2014/main" id="{C01D85F0-CD22-43C7-A7E4-05AB953B189C}"/>
              </a:ext>
            </a:extLst>
          </p:cNvPr>
          <p:cNvSpPr txBox="1"/>
          <p:nvPr/>
        </p:nvSpPr>
        <p:spPr>
          <a:xfrm>
            <a:off x="1100912" y="982844"/>
            <a:ext cx="10774745" cy="6063455"/>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Product Functions</a:t>
            </a:r>
          </a:p>
          <a:p>
            <a:pPr algn="ctr">
              <a:lnSpc>
                <a:spcPct val="150000"/>
              </a:lnSpc>
            </a:pPr>
            <a:endParaRPr lang="en-US" sz="1400" dirty="0">
              <a:latin typeface="Poppins ExtraBold" panose="00000900000000000000" pitchFamily="2" charset="0"/>
              <a:cs typeface="Poppins ExtraBold" panose="00000900000000000000" pitchFamily="2" charset="0"/>
            </a:endParaRPr>
          </a:p>
          <a:p>
            <a:pPr>
              <a:lnSpc>
                <a:spcPct val="150000"/>
              </a:lnSpc>
            </a:pPr>
            <a:r>
              <a:rPr lang="en-US" sz="1400" dirty="0">
                <a:latin typeface="Poppins ExtraBold" panose="00000900000000000000" pitchFamily="2" charset="0"/>
                <a:cs typeface="Poppins ExtraBold" panose="00000900000000000000" pitchFamily="2" charset="0"/>
              </a:rPr>
              <a:t>•	</a:t>
            </a:r>
            <a:r>
              <a:rPr lang="en-US" dirty="0">
                <a:latin typeface="Poppins Medium" panose="00000600000000000000" pitchFamily="2" charset="0"/>
                <a:cs typeface="Poppins Medium" panose="00000600000000000000" pitchFamily="2" charset="0"/>
              </a:rPr>
              <a:t>User Registration and Authentication: Users can create accounts and </a:t>
            </a:r>
          </a:p>
          <a:p>
            <a:pPr>
              <a:lnSpc>
                <a:spcPct val="150000"/>
              </a:lnSpc>
            </a:pPr>
            <a:r>
              <a:rPr lang="en-US" dirty="0">
                <a:latin typeface="Poppins Medium" panose="00000600000000000000" pitchFamily="2" charset="0"/>
                <a:cs typeface="Poppins Medium" panose="00000600000000000000" pitchFamily="2" charset="0"/>
              </a:rPr>
              <a:t>securely log in to access the platform's</a:t>
            </a:r>
          </a:p>
          <a:p>
            <a:pPr>
              <a:lnSpc>
                <a:spcPct val="150000"/>
              </a:lnSpc>
            </a:pPr>
            <a:r>
              <a:rPr lang="en-US" dirty="0">
                <a:latin typeface="Poppins Medium" panose="00000600000000000000" pitchFamily="2" charset="0"/>
                <a:cs typeface="Poppins Medium" panose="00000600000000000000" pitchFamily="2" charset="0"/>
              </a:rPr>
              <a:t>•	Restaurant Discovery: The platform utilizes location services to identify nearby restaurants and provides users with essential information, such as contact details, location, and reviews from other users.</a:t>
            </a:r>
          </a:p>
          <a:p>
            <a:pPr>
              <a:lnSpc>
                <a:spcPct val="150000"/>
              </a:lnSpc>
            </a:pPr>
            <a:r>
              <a:rPr lang="en-US" dirty="0">
                <a:latin typeface="Poppins Medium" panose="00000600000000000000" pitchFamily="2" charset="0"/>
                <a:cs typeface="Poppins Medium" panose="00000600000000000000" pitchFamily="2" charset="0"/>
              </a:rPr>
              <a:t>•	User Reviews: Users can leave detailed reviews for restaurants they have visited, sharing their experiences and opinions to assist other users in </a:t>
            </a:r>
          </a:p>
          <a:p>
            <a:pPr>
              <a:lnSpc>
                <a:spcPct val="150000"/>
              </a:lnSpc>
            </a:pPr>
            <a:r>
              <a:rPr lang="en-US" dirty="0">
                <a:latin typeface="Poppins Medium" panose="00000600000000000000" pitchFamily="2" charset="0"/>
                <a:cs typeface="Poppins Medium" panose="00000600000000000000" pitchFamily="2" charset="0"/>
              </a:rPr>
              <a:t>making informed dining decisions.</a:t>
            </a:r>
          </a:p>
          <a:p>
            <a:pPr>
              <a:lnSpc>
                <a:spcPct val="150000"/>
              </a:lnSpc>
            </a:pPr>
            <a:r>
              <a:rPr lang="en-US" dirty="0">
                <a:latin typeface="Poppins Medium" panose="00000600000000000000" pitchFamily="2" charset="0"/>
                <a:cs typeface="Poppins Medium" panose="00000600000000000000" pitchFamily="2" charset="0"/>
              </a:rPr>
              <a:t>•	Favorites Management: Users can create a personalized list of favorite food items or restaurants, allowing for quick and easy access to their </a:t>
            </a:r>
          </a:p>
          <a:p>
            <a:pPr>
              <a:lnSpc>
                <a:spcPct val="150000"/>
              </a:lnSpc>
            </a:pPr>
            <a:r>
              <a:rPr lang="en-US" dirty="0">
                <a:latin typeface="Poppins Medium" panose="00000600000000000000" pitchFamily="2" charset="0"/>
                <a:cs typeface="Poppins Medium" panose="00000600000000000000" pitchFamily="2" charset="0"/>
              </a:rPr>
              <a:t>preferred options.</a:t>
            </a:r>
          </a:p>
          <a:p>
            <a:pPr algn="ctr">
              <a:lnSpc>
                <a:spcPct val="150000"/>
              </a:lnSpc>
            </a:pPr>
            <a:endParaRPr lang="en-US" sz="1400" dirty="0">
              <a:latin typeface="Poppins ExtraBold" panose="00000900000000000000" pitchFamily="2" charset="0"/>
              <a:cs typeface="Poppins ExtraBold" panose="00000900000000000000" pitchFamily="2" charset="0"/>
            </a:endParaRPr>
          </a:p>
        </p:txBody>
      </p:sp>
      <p:sp>
        <p:nvSpPr>
          <p:cNvPr id="92" name="TextBox 91">
            <a:extLst>
              <a:ext uri="{FF2B5EF4-FFF2-40B4-BE49-F238E27FC236}">
                <a16:creationId xmlns:a16="http://schemas.microsoft.com/office/drawing/2014/main" id="{F1634735-3CF6-42F7-8632-F035FE799009}"/>
              </a:ext>
            </a:extLst>
          </p:cNvPr>
          <p:cNvSpPr txBox="1"/>
          <p:nvPr/>
        </p:nvSpPr>
        <p:spPr>
          <a:xfrm>
            <a:off x="-6393986" y="9339490"/>
            <a:ext cx="10774745" cy="2407582"/>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 Language(s) to be used</a:t>
            </a:r>
          </a:p>
          <a:p>
            <a:pPr algn="just">
              <a:lnSpc>
                <a:spcPct val="150000"/>
              </a:lnSpc>
            </a:pPr>
            <a:r>
              <a:rPr lang="en-US" sz="2400" dirty="0">
                <a:latin typeface="Poppins ExtraBold" panose="00000900000000000000" pitchFamily="2" charset="0"/>
                <a:cs typeface="Poppins ExtraBold" panose="00000900000000000000" pitchFamily="2" charset="0"/>
              </a:rPr>
              <a:t> </a:t>
            </a:r>
          </a:p>
          <a:p>
            <a:pPr algn="just">
              <a:lnSpc>
                <a:spcPct val="150000"/>
              </a:lnSpc>
            </a:pPr>
            <a:r>
              <a:rPr lang="en-US" dirty="0">
                <a:latin typeface="Poppins Medium" panose="00000600000000000000" pitchFamily="2" charset="0"/>
                <a:cs typeface="Poppins Medium" panose="00000600000000000000" pitchFamily="2" charset="0"/>
              </a:rPr>
              <a:t>Front-end : HTML, CSS &amp; JavaScript</a:t>
            </a:r>
          </a:p>
          <a:p>
            <a:pPr algn="just">
              <a:lnSpc>
                <a:spcPct val="150000"/>
              </a:lnSpc>
            </a:pPr>
            <a:r>
              <a:rPr lang="en-US" dirty="0">
                <a:latin typeface="Poppins Medium" panose="00000600000000000000" pitchFamily="2" charset="0"/>
                <a:cs typeface="Poppins Medium" panose="00000600000000000000" pitchFamily="2" charset="0"/>
              </a:rPr>
              <a:t>Back-end : PHP</a:t>
            </a:r>
          </a:p>
          <a:p>
            <a:pPr algn="just">
              <a:lnSpc>
                <a:spcPct val="150000"/>
              </a:lnSpc>
            </a:pPr>
            <a:r>
              <a:rPr lang="en-US" dirty="0">
                <a:latin typeface="Poppins Medium" panose="00000600000000000000" pitchFamily="2" charset="0"/>
                <a:cs typeface="Poppins Medium" panose="00000600000000000000" pitchFamily="2" charset="0"/>
              </a:rPr>
              <a:t>Database : MySQL</a:t>
            </a:r>
          </a:p>
        </p:txBody>
      </p:sp>
    </p:spTree>
    <p:extLst>
      <p:ext uri="{BB962C8B-B14F-4D97-AF65-F5344CB8AC3E}">
        <p14:creationId xmlns:p14="http://schemas.microsoft.com/office/powerpoint/2010/main" val="665872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379118" y="0"/>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F9FB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772478" y="159789"/>
            <a:ext cx="942076" cy="523220"/>
          </a:xfrm>
          <a:prstGeom prst="rect">
            <a:avLst/>
          </a:prstGeom>
          <a:noFill/>
        </p:spPr>
        <p:txBody>
          <a:bodyPr wrap="square" rtlCol="0">
            <a:spAutoFit/>
          </a:bodyPr>
          <a:lstStyle/>
          <a:p>
            <a:r>
              <a:rPr lang="en-IN" sz="2800" dirty="0">
                <a:latin typeface="Poppins Black" panose="00000A00000000000000" pitchFamily="2" charset="0"/>
                <a:cs typeface="Poppins Black" panose="00000A00000000000000" pitchFamily="2" charset="0"/>
              </a:rPr>
              <a:t>SRS</a:t>
            </a: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4" name="TextBox 3">
            <a:extLst>
              <a:ext uri="{FF2B5EF4-FFF2-40B4-BE49-F238E27FC236}">
                <a16:creationId xmlns:a16="http://schemas.microsoft.com/office/drawing/2014/main" id="{C01D85F0-CD22-43C7-A7E4-05AB953B189C}"/>
              </a:ext>
            </a:extLst>
          </p:cNvPr>
          <p:cNvSpPr txBox="1"/>
          <p:nvPr/>
        </p:nvSpPr>
        <p:spPr>
          <a:xfrm>
            <a:off x="1100912" y="982844"/>
            <a:ext cx="10774745" cy="5001626"/>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Product Functions</a:t>
            </a:r>
          </a:p>
          <a:p>
            <a:pPr algn="ctr">
              <a:lnSpc>
                <a:spcPct val="150000"/>
              </a:lnSpc>
            </a:pPr>
            <a:endParaRPr lang="en-US" sz="1400" dirty="0">
              <a:latin typeface="Poppins ExtraBold" panose="00000900000000000000" pitchFamily="2" charset="0"/>
              <a:cs typeface="Poppins ExtraBold" panose="00000900000000000000" pitchFamily="2" charset="0"/>
            </a:endParaRPr>
          </a:p>
          <a:p>
            <a:pPr>
              <a:lnSpc>
                <a:spcPct val="150000"/>
              </a:lnSpc>
            </a:pPr>
            <a:r>
              <a:rPr lang="en-US" dirty="0">
                <a:latin typeface="Poppins Medium" panose="00000600000000000000" pitchFamily="2" charset="0"/>
                <a:cs typeface="Poppins Medium" panose="00000600000000000000" pitchFamily="2" charset="0"/>
              </a:rPr>
              <a:t>• Drops (Food Vlog Upload): Users have the ability to upload and share food vlog videos, creating an engaging platform for users to showcase their </a:t>
            </a:r>
          </a:p>
          <a:p>
            <a:pPr>
              <a:lnSpc>
                <a:spcPct val="150000"/>
              </a:lnSpc>
            </a:pPr>
            <a:r>
              <a:rPr lang="en-US" dirty="0">
                <a:latin typeface="Poppins Medium" panose="00000600000000000000" pitchFamily="2" charset="0"/>
                <a:cs typeface="Poppins Medium" panose="00000600000000000000" pitchFamily="2" charset="0"/>
              </a:rPr>
              <a:t>culinary experiences and interact with others.</a:t>
            </a:r>
          </a:p>
          <a:p>
            <a:pPr>
              <a:lnSpc>
                <a:spcPct val="150000"/>
              </a:lnSpc>
            </a:pPr>
            <a:r>
              <a:rPr lang="en-US" dirty="0">
                <a:latin typeface="Poppins Medium" panose="00000600000000000000" pitchFamily="2" charset="0"/>
                <a:cs typeface="Poppins Medium" panose="00000600000000000000" pitchFamily="2" charset="0"/>
              </a:rPr>
              <a:t>• Price Filtering: Users can filter search results based on their desired price range, helping them find dining options that align with their budget or </a:t>
            </a:r>
          </a:p>
          <a:p>
            <a:pPr>
              <a:lnSpc>
                <a:spcPct val="150000"/>
              </a:lnSpc>
            </a:pPr>
            <a:r>
              <a:rPr lang="en-US" dirty="0">
                <a:latin typeface="Poppins Medium" panose="00000600000000000000" pitchFamily="2" charset="0"/>
                <a:cs typeface="Poppins Medium" panose="00000600000000000000" pitchFamily="2" charset="0"/>
              </a:rPr>
              <a:t>affordability preferences.</a:t>
            </a:r>
          </a:p>
          <a:p>
            <a:pPr>
              <a:lnSpc>
                <a:spcPct val="150000"/>
              </a:lnSpc>
            </a:pPr>
            <a:r>
              <a:rPr lang="en-US" dirty="0">
                <a:latin typeface="Poppins Medium" panose="00000600000000000000" pitchFamily="2" charset="0"/>
                <a:cs typeface="Poppins Medium" panose="00000600000000000000" pitchFamily="2" charset="0"/>
              </a:rPr>
              <a:t>• Admin Panel: The admin panel provides administrative privileges, allow-</a:t>
            </a:r>
            <a:r>
              <a:rPr lang="en-US" dirty="0" err="1">
                <a:latin typeface="Poppins Medium" panose="00000600000000000000" pitchFamily="2" charset="0"/>
                <a:cs typeface="Poppins Medium" panose="00000600000000000000" pitchFamily="2" charset="0"/>
              </a:rPr>
              <a:t>ing</a:t>
            </a:r>
            <a:r>
              <a:rPr lang="en-US" dirty="0">
                <a:latin typeface="Poppins Medium" panose="00000600000000000000" pitchFamily="2" charset="0"/>
                <a:cs typeface="Poppins Medium" panose="00000600000000000000" pitchFamily="2" charset="0"/>
              </a:rPr>
              <a:t> the admin to manage restaurants, add new restaurants, edit existing ones, and review user requests for adding new restaurants.</a:t>
            </a:r>
          </a:p>
          <a:p>
            <a:pPr algn="ctr">
              <a:lnSpc>
                <a:spcPct val="150000"/>
              </a:lnSpc>
            </a:pPr>
            <a:endParaRPr lang="en-US" sz="1400" dirty="0">
              <a:latin typeface="Poppins ExtraBold" panose="00000900000000000000" pitchFamily="2" charset="0"/>
              <a:cs typeface="Poppins ExtraBold" panose="00000900000000000000" pitchFamily="2" charset="0"/>
            </a:endParaRPr>
          </a:p>
        </p:txBody>
      </p:sp>
      <p:sp>
        <p:nvSpPr>
          <p:cNvPr id="92" name="TextBox 91">
            <a:extLst>
              <a:ext uri="{FF2B5EF4-FFF2-40B4-BE49-F238E27FC236}">
                <a16:creationId xmlns:a16="http://schemas.microsoft.com/office/drawing/2014/main" id="{F1634735-3CF6-42F7-8632-F035FE799009}"/>
              </a:ext>
            </a:extLst>
          </p:cNvPr>
          <p:cNvSpPr txBox="1"/>
          <p:nvPr/>
        </p:nvSpPr>
        <p:spPr>
          <a:xfrm>
            <a:off x="-6393986" y="9339490"/>
            <a:ext cx="10774745" cy="2407582"/>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 Language(s) to be used</a:t>
            </a:r>
          </a:p>
          <a:p>
            <a:pPr algn="just">
              <a:lnSpc>
                <a:spcPct val="150000"/>
              </a:lnSpc>
            </a:pPr>
            <a:r>
              <a:rPr lang="en-US" sz="2400" dirty="0">
                <a:latin typeface="Poppins ExtraBold" panose="00000900000000000000" pitchFamily="2" charset="0"/>
                <a:cs typeface="Poppins ExtraBold" panose="00000900000000000000" pitchFamily="2" charset="0"/>
              </a:rPr>
              <a:t> </a:t>
            </a:r>
          </a:p>
          <a:p>
            <a:pPr algn="just">
              <a:lnSpc>
                <a:spcPct val="150000"/>
              </a:lnSpc>
            </a:pPr>
            <a:r>
              <a:rPr lang="en-US" dirty="0">
                <a:latin typeface="Poppins Medium" panose="00000600000000000000" pitchFamily="2" charset="0"/>
                <a:cs typeface="Poppins Medium" panose="00000600000000000000" pitchFamily="2" charset="0"/>
              </a:rPr>
              <a:t>Front-end : HTML, CSS &amp; JavaScript</a:t>
            </a:r>
          </a:p>
          <a:p>
            <a:pPr algn="just">
              <a:lnSpc>
                <a:spcPct val="150000"/>
              </a:lnSpc>
            </a:pPr>
            <a:r>
              <a:rPr lang="en-US" dirty="0">
                <a:latin typeface="Poppins Medium" panose="00000600000000000000" pitchFamily="2" charset="0"/>
                <a:cs typeface="Poppins Medium" panose="00000600000000000000" pitchFamily="2" charset="0"/>
              </a:rPr>
              <a:t>Back-end : PHP</a:t>
            </a:r>
          </a:p>
          <a:p>
            <a:pPr algn="just">
              <a:lnSpc>
                <a:spcPct val="150000"/>
              </a:lnSpc>
            </a:pPr>
            <a:r>
              <a:rPr lang="en-US" dirty="0">
                <a:latin typeface="Poppins Medium" panose="00000600000000000000" pitchFamily="2" charset="0"/>
                <a:cs typeface="Poppins Medium" panose="00000600000000000000" pitchFamily="2" charset="0"/>
              </a:rPr>
              <a:t>Database : MySQL</a:t>
            </a:r>
          </a:p>
        </p:txBody>
      </p:sp>
    </p:spTree>
    <p:extLst>
      <p:ext uri="{BB962C8B-B14F-4D97-AF65-F5344CB8AC3E}">
        <p14:creationId xmlns:p14="http://schemas.microsoft.com/office/powerpoint/2010/main" val="11572097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379118" y="0"/>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F9FB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772478" y="159789"/>
            <a:ext cx="942076" cy="523220"/>
          </a:xfrm>
          <a:prstGeom prst="rect">
            <a:avLst/>
          </a:prstGeom>
          <a:noFill/>
        </p:spPr>
        <p:txBody>
          <a:bodyPr wrap="square" rtlCol="0">
            <a:spAutoFit/>
          </a:bodyPr>
          <a:lstStyle/>
          <a:p>
            <a:r>
              <a:rPr lang="en-IN" sz="2800" dirty="0">
                <a:latin typeface="Poppins Black" panose="00000A00000000000000" pitchFamily="2" charset="0"/>
                <a:cs typeface="Poppins Black" panose="00000A00000000000000" pitchFamily="2" charset="0"/>
              </a:rPr>
              <a:t>SRS</a:t>
            </a: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4" name="TextBox 3">
            <a:extLst>
              <a:ext uri="{FF2B5EF4-FFF2-40B4-BE49-F238E27FC236}">
                <a16:creationId xmlns:a16="http://schemas.microsoft.com/office/drawing/2014/main" id="{C01D85F0-CD22-43C7-A7E4-05AB953B189C}"/>
              </a:ext>
            </a:extLst>
          </p:cNvPr>
          <p:cNvSpPr txBox="1"/>
          <p:nvPr/>
        </p:nvSpPr>
        <p:spPr>
          <a:xfrm>
            <a:off x="1100912" y="735419"/>
            <a:ext cx="10774745" cy="5500737"/>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User Classes and Characteristics</a:t>
            </a:r>
          </a:p>
          <a:p>
            <a:pPr algn="ctr">
              <a:lnSpc>
                <a:spcPct val="150000"/>
              </a:lnSpc>
            </a:pPr>
            <a:endParaRPr lang="en-US" sz="1400" dirty="0">
              <a:latin typeface="Poppins ExtraBold" panose="00000900000000000000" pitchFamily="2" charset="0"/>
              <a:cs typeface="Poppins ExtraBold" panose="00000900000000000000" pitchFamily="2" charset="0"/>
            </a:endParaRPr>
          </a:p>
          <a:p>
            <a:pPr>
              <a:lnSpc>
                <a:spcPct val="150000"/>
              </a:lnSpc>
            </a:pPr>
            <a:r>
              <a:rPr lang="en-US" dirty="0">
                <a:latin typeface="Poppins ExtraBold" panose="00000900000000000000" pitchFamily="2" charset="0"/>
                <a:cs typeface="Poppins ExtraBold" panose="00000900000000000000" pitchFamily="2" charset="0"/>
              </a:rPr>
              <a:t>General Users:</a:t>
            </a:r>
          </a:p>
          <a:p>
            <a:pPr marL="742950" lvl="1" indent="-285750" algn="just">
              <a:lnSpc>
                <a:spcPct val="150000"/>
              </a:lnSpc>
              <a:buFont typeface="Arial" panose="020B0604020202020204" pitchFamily="34" charset="0"/>
              <a:buChar char="•"/>
            </a:pPr>
            <a:r>
              <a:rPr lang="en-US" dirty="0">
                <a:latin typeface="Poppins Medium" panose="00000600000000000000" pitchFamily="2" charset="0"/>
                <a:cs typeface="Poppins Medium" panose="00000600000000000000" pitchFamily="2" charset="0"/>
              </a:rPr>
              <a:t>Use the platform to discover and explore restaurants in their vicinity</a:t>
            </a:r>
          </a:p>
          <a:p>
            <a:pPr marL="742950" lvl="1" indent="-285750" algn="just">
              <a:lnSpc>
                <a:spcPct val="150000"/>
              </a:lnSpc>
              <a:buFont typeface="Arial" panose="020B0604020202020204" pitchFamily="34" charset="0"/>
              <a:buChar char="•"/>
            </a:pPr>
            <a:r>
              <a:rPr lang="en-US" dirty="0">
                <a:latin typeface="Poppins Medium" panose="00000600000000000000" pitchFamily="2" charset="0"/>
                <a:cs typeface="Poppins Medium" panose="00000600000000000000" pitchFamily="2" charset="0"/>
              </a:rPr>
              <a:t>May have varying levels of technological expertise and preferences when it comes to dining experiences</a:t>
            </a:r>
          </a:p>
          <a:p>
            <a:pPr marL="742950" lvl="1" indent="-285750" algn="just">
              <a:lnSpc>
                <a:spcPct val="150000"/>
              </a:lnSpc>
              <a:buFont typeface="Arial" panose="020B0604020202020204" pitchFamily="34" charset="0"/>
              <a:buChar char="•"/>
            </a:pPr>
            <a:r>
              <a:rPr lang="en-US" dirty="0">
                <a:latin typeface="Poppins Medium" panose="00000600000000000000" pitchFamily="2" charset="0"/>
                <a:cs typeface="Poppins Medium" panose="00000600000000000000" pitchFamily="2" charset="0"/>
              </a:rPr>
              <a:t>Rely on the platform to provide accurate and relevant restaurant information, user reviews, and an intuitive interface for seamless navigation</a:t>
            </a:r>
            <a:endParaRPr lang="en-US" sz="1400" dirty="0">
              <a:latin typeface="Poppins Medium" panose="00000600000000000000" pitchFamily="2" charset="0"/>
              <a:cs typeface="Poppins Medium" panose="00000600000000000000" pitchFamily="2" charset="0"/>
            </a:endParaRPr>
          </a:p>
          <a:p>
            <a:pPr>
              <a:lnSpc>
                <a:spcPct val="150000"/>
              </a:lnSpc>
            </a:pPr>
            <a:r>
              <a:rPr lang="en-US" dirty="0">
                <a:latin typeface="Poppins ExtraBold" panose="00000900000000000000" pitchFamily="2" charset="0"/>
                <a:cs typeface="Poppins ExtraBold" panose="00000900000000000000" pitchFamily="2" charset="0"/>
              </a:rPr>
              <a:t>Administrators:</a:t>
            </a:r>
          </a:p>
          <a:p>
            <a:pPr marL="742950" lvl="1" indent="-285750" algn="just">
              <a:lnSpc>
                <a:spcPct val="150000"/>
              </a:lnSpc>
              <a:buFont typeface="Arial" panose="020B0604020202020204" pitchFamily="34" charset="0"/>
              <a:buChar char="•"/>
            </a:pPr>
            <a:r>
              <a:rPr lang="en-US" dirty="0">
                <a:latin typeface="Poppins Medium" panose="00000600000000000000" pitchFamily="2" charset="0"/>
                <a:cs typeface="Poppins Medium" panose="00000600000000000000" pitchFamily="2" charset="0"/>
              </a:rPr>
              <a:t>Have elevated privileges and are responsible for overseeing the overall functioning of the platform</a:t>
            </a:r>
          </a:p>
          <a:p>
            <a:pPr marL="742950" lvl="1" indent="-285750" algn="just">
              <a:lnSpc>
                <a:spcPct val="150000"/>
              </a:lnSpc>
              <a:buFont typeface="Arial" panose="020B0604020202020204" pitchFamily="34" charset="0"/>
              <a:buChar char="•"/>
            </a:pPr>
            <a:r>
              <a:rPr lang="en-US" dirty="0">
                <a:latin typeface="Poppins Medium" panose="00000600000000000000" pitchFamily="2" charset="0"/>
                <a:cs typeface="Poppins Medium" panose="00000600000000000000" pitchFamily="2" charset="0"/>
              </a:rPr>
              <a:t>Have access to the admin panel to review user requests for adding new restaurants, moderate content, and maintain the integrity of the platform</a:t>
            </a:r>
          </a:p>
        </p:txBody>
      </p:sp>
      <p:sp>
        <p:nvSpPr>
          <p:cNvPr id="92" name="TextBox 91">
            <a:extLst>
              <a:ext uri="{FF2B5EF4-FFF2-40B4-BE49-F238E27FC236}">
                <a16:creationId xmlns:a16="http://schemas.microsoft.com/office/drawing/2014/main" id="{F1634735-3CF6-42F7-8632-F035FE799009}"/>
              </a:ext>
            </a:extLst>
          </p:cNvPr>
          <p:cNvSpPr txBox="1"/>
          <p:nvPr/>
        </p:nvSpPr>
        <p:spPr>
          <a:xfrm>
            <a:off x="-6393986" y="9339490"/>
            <a:ext cx="10774745" cy="2407582"/>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 Language(s) to be used</a:t>
            </a:r>
          </a:p>
          <a:p>
            <a:pPr algn="just">
              <a:lnSpc>
                <a:spcPct val="150000"/>
              </a:lnSpc>
            </a:pPr>
            <a:r>
              <a:rPr lang="en-US" sz="2400" dirty="0">
                <a:latin typeface="Poppins ExtraBold" panose="00000900000000000000" pitchFamily="2" charset="0"/>
                <a:cs typeface="Poppins ExtraBold" panose="00000900000000000000" pitchFamily="2" charset="0"/>
              </a:rPr>
              <a:t> </a:t>
            </a:r>
          </a:p>
          <a:p>
            <a:pPr algn="just">
              <a:lnSpc>
                <a:spcPct val="150000"/>
              </a:lnSpc>
            </a:pPr>
            <a:r>
              <a:rPr lang="en-US" dirty="0">
                <a:latin typeface="Poppins Medium" panose="00000600000000000000" pitchFamily="2" charset="0"/>
                <a:cs typeface="Poppins Medium" panose="00000600000000000000" pitchFamily="2" charset="0"/>
              </a:rPr>
              <a:t>Front-end : HTML, CSS &amp; JavaScript</a:t>
            </a:r>
          </a:p>
          <a:p>
            <a:pPr algn="just">
              <a:lnSpc>
                <a:spcPct val="150000"/>
              </a:lnSpc>
            </a:pPr>
            <a:r>
              <a:rPr lang="en-US" dirty="0">
                <a:latin typeface="Poppins Medium" panose="00000600000000000000" pitchFamily="2" charset="0"/>
                <a:cs typeface="Poppins Medium" panose="00000600000000000000" pitchFamily="2" charset="0"/>
              </a:rPr>
              <a:t>Back-end : PHP</a:t>
            </a:r>
          </a:p>
          <a:p>
            <a:pPr algn="just">
              <a:lnSpc>
                <a:spcPct val="150000"/>
              </a:lnSpc>
            </a:pPr>
            <a:r>
              <a:rPr lang="en-US" dirty="0">
                <a:latin typeface="Poppins Medium" panose="00000600000000000000" pitchFamily="2" charset="0"/>
                <a:cs typeface="Poppins Medium" panose="00000600000000000000" pitchFamily="2" charset="0"/>
              </a:rPr>
              <a:t>Database : MySQL</a:t>
            </a:r>
          </a:p>
        </p:txBody>
      </p:sp>
    </p:spTree>
    <p:extLst>
      <p:ext uri="{BB962C8B-B14F-4D97-AF65-F5344CB8AC3E}">
        <p14:creationId xmlns:p14="http://schemas.microsoft.com/office/powerpoint/2010/main" val="9249098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379118" y="0"/>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F9FB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772478" y="159789"/>
            <a:ext cx="942076" cy="523220"/>
          </a:xfrm>
          <a:prstGeom prst="rect">
            <a:avLst/>
          </a:prstGeom>
          <a:noFill/>
        </p:spPr>
        <p:txBody>
          <a:bodyPr wrap="square" rtlCol="0">
            <a:spAutoFit/>
          </a:bodyPr>
          <a:lstStyle/>
          <a:p>
            <a:r>
              <a:rPr lang="en-IN" sz="2800" dirty="0">
                <a:latin typeface="Poppins Black" panose="00000A00000000000000" pitchFamily="2" charset="0"/>
                <a:cs typeface="Poppins Black" panose="00000A00000000000000" pitchFamily="2" charset="0"/>
              </a:rPr>
              <a:t>SRS</a:t>
            </a: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4" name="TextBox 3">
            <a:extLst>
              <a:ext uri="{FF2B5EF4-FFF2-40B4-BE49-F238E27FC236}">
                <a16:creationId xmlns:a16="http://schemas.microsoft.com/office/drawing/2014/main" id="{C01D85F0-CD22-43C7-A7E4-05AB953B189C}"/>
              </a:ext>
            </a:extLst>
          </p:cNvPr>
          <p:cNvSpPr txBox="1"/>
          <p:nvPr/>
        </p:nvSpPr>
        <p:spPr>
          <a:xfrm>
            <a:off x="1100912" y="717640"/>
            <a:ext cx="10774745" cy="5085238"/>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Assumptions and Dependencies</a:t>
            </a:r>
          </a:p>
          <a:p>
            <a:pPr algn="ctr">
              <a:lnSpc>
                <a:spcPct val="150000"/>
              </a:lnSpc>
            </a:pPr>
            <a:endParaRPr lang="en-US" sz="1400" dirty="0">
              <a:latin typeface="Poppins ExtraBold" panose="00000900000000000000" pitchFamily="2" charset="0"/>
              <a:cs typeface="Poppins ExtraBold" panose="00000900000000000000" pitchFamily="2" charset="0"/>
            </a:endParaRPr>
          </a:p>
          <a:p>
            <a:pPr>
              <a:lnSpc>
                <a:spcPct val="150000"/>
              </a:lnSpc>
            </a:pPr>
            <a:r>
              <a:rPr lang="en-US" dirty="0">
                <a:latin typeface="Poppins ExtraBold" panose="00000900000000000000" pitchFamily="2" charset="0"/>
                <a:cs typeface="Poppins ExtraBold" panose="00000900000000000000" pitchFamily="2" charset="0"/>
              </a:rPr>
              <a:t>• </a:t>
            </a:r>
            <a:r>
              <a:rPr lang="en-US" dirty="0">
                <a:latin typeface="Poppins Medium" panose="00000600000000000000" pitchFamily="2" charset="0"/>
                <a:cs typeface="Poppins Medium" panose="00000600000000000000" pitchFamily="2" charset="0"/>
              </a:rPr>
              <a:t>Location data accuracy: The system relies on accurate location data to </a:t>
            </a:r>
          </a:p>
          <a:p>
            <a:pPr>
              <a:lnSpc>
                <a:spcPct val="150000"/>
              </a:lnSpc>
            </a:pPr>
            <a:r>
              <a:rPr lang="en-US" dirty="0">
                <a:latin typeface="Poppins Medium" panose="00000600000000000000" pitchFamily="2" charset="0"/>
                <a:cs typeface="Poppins Medium" panose="00000600000000000000" pitchFamily="2" charset="0"/>
              </a:rPr>
              <a:t>provide relevant results and recommendations. If the location data is not accurate, the system may provide incorrect results, affecting the user </a:t>
            </a:r>
          </a:p>
          <a:p>
            <a:pPr>
              <a:lnSpc>
                <a:spcPct val="150000"/>
              </a:lnSpc>
            </a:pPr>
            <a:r>
              <a:rPr lang="en-US" dirty="0">
                <a:latin typeface="Poppins Medium" panose="00000600000000000000" pitchFamily="2" charset="0"/>
                <a:cs typeface="Poppins Medium" panose="00000600000000000000" pitchFamily="2" charset="0"/>
              </a:rPr>
              <a:t>experience.</a:t>
            </a:r>
          </a:p>
          <a:p>
            <a:pPr>
              <a:lnSpc>
                <a:spcPct val="150000"/>
              </a:lnSpc>
            </a:pPr>
            <a:r>
              <a:rPr lang="en-US" dirty="0">
                <a:latin typeface="Poppins Medium" panose="00000600000000000000" pitchFamily="2" charset="0"/>
                <a:cs typeface="Poppins Medium" panose="00000600000000000000" pitchFamily="2" charset="0"/>
              </a:rPr>
              <a:t>• User reviews: The system is based on user reviews, which may not always be accurate or trustworthy. There is a risk that fake reviews could be post-ed, affecting the accuracy of the information provided by the system.</a:t>
            </a:r>
          </a:p>
          <a:p>
            <a:pPr>
              <a:lnSpc>
                <a:spcPct val="150000"/>
              </a:lnSpc>
            </a:pPr>
            <a:r>
              <a:rPr lang="en-US" dirty="0">
                <a:latin typeface="Poppins Medium" panose="00000600000000000000" pitchFamily="2" charset="0"/>
                <a:cs typeface="Poppins Medium" panose="00000600000000000000" pitchFamily="2" charset="0"/>
              </a:rPr>
              <a:t>• Dependency on network connectivity: The system may rely on network connectivity to retrieve data from the server and provide results to the us-er. If network connectivity is poor or unavailable, the system may not work properly.</a:t>
            </a:r>
          </a:p>
        </p:txBody>
      </p:sp>
      <p:sp>
        <p:nvSpPr>
          <p:cNvPr id="92" name="TextBox 91">
            <a:extLst>
              <a:ext uri="{FF2B5EF4-FFF2-40B4-BE49-F238E27FC236}">
                <a16:creationId xmlns:a16="http://schemas.microsoft.com/office/drawing/2014/main" id="{F1634735-3CF6-42F7-8632-F035FE799009}"/>
              </a:ext>
            </a:extLst>
          </p:cNvPr>
          <p:cNvSpPr txBox="1"/>
          <p:nvPr/>
        </p:nvSpPr>
        <p:spPr>
          <a:xfrm>
            <a:off x="-6393986" y="9339490"/>
            <a:ext cx="10774745" cy="2407582"/>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 Language(s) to be used</a:t>
            </a:r>
          </a:p>
          <a:p>
            <a:pPr algn="just">
              <a:lnSpc>
                <a:spcPct val="150000"/>
              </a:lnSpc>
            </a:pPr>
            <a:r>
              <a:rPr lang="en-US" sz="2400" dirty="0">
                <a:latin typeface="Poppins ExtraBold" panose="00000900000000000000" pitchFamily="2" charset="0"/>
                <a:cs typeface="Poppins ExtraBold" panose="00000900000000000000" pitchFamily="2" charset="0"/>
              </a:rPr>
              <a:t> </a:t>
            </a:r>
          </a:p>
          <a:p>
            <a:pPr algn="just">
              <a:lnSpc>
                <a:spcPct val="150000"/>
              </a:lnSpc>
            </a:pPr>
            <a:r>
              <a:rPr lang="en-US" dirty="0">
                <a:latin typeface="Poppins Medium" panose="00000600000000000000" pitchFamily="2" charset="0"/>
                <a:cs typeface="Poppins Medium" panose="00000600000000000000" pitchFamily="2" charset="0"/>
              </a:rPr>
              <a:t>Front-end : HTML, CSS &amp; JavaScript</a:t>
            </a:r>
          </a:p>
          <a:p>
            <a:pPr algn="just">
              <a:lnSpc>
                <a:spcPct val="150000"/>
              </a:lnSpc>
            </a:pPr>
            <a:r>
              <a:rPr lang="en-US" dirty="0">
                <a:latin typeface="Poppins Medium" panose="00000600000000000000" pitchFamily="2" charset="0"/>
                <a:cs typeface="Poppins Medium" panose="00000600000000000000" pitchFamily="2" charset="0"/>
              </a:rPr>
              <a:t>Back-end : PHP</a:t>
            </a:r>
          </a:p>
          <a:p>
            <a:pPr algn="just">
              <a:lnSpc>
                <a:spcPct val="150000"/>
              </a:lnSpc>
            </a:pPr>
            <a:r>
              <a:rPr lang="en-US" dirty="0">
                <a:latin typeface="Poppins Medium" panose="00000600000000000000" pitchFamily="2" charset="0"/>
                <a:cs typeface="Poppins Medium" panose="00000600000000000000" pitchFamily="2" charset="0"/>
              </a:rPr>
              <a:t>Database : MySQL</a:t>
            </a:r>
          </a:p>
        </p:txBody>
      </p:sp>
    </p:spTree>
    <p:extLst>
      <p:ext uri="{BB962C8B-B14F-4D97-AF65-F5344CB8AC3E}">
        <p14:creationId xmlns:p14="http://schemas.microsoft.com/office/powerpoint/2010/main" val="17000649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F9FB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772478" y="159789"/>
            <a:ext cx="942076" cy="523220"/>
          </a:xfrm>
          <a:prstGeom prst="rect">
            <a:avLst/>
          </a:prstGeom>
          <a:noFill/>
        </p:spPr>
        <p:txBody>
          <a:bodyPr wrap="square" rtlCol="0">
            <a:spAutoFit/>
          </a:bodyPr>
          <a:lstStyle/>
          <a:p>
            <a:r>
              <a:rPr lang="en-IN" sz="2800" dirty="0">
                <a:latin typeface="Poppins Black" panose="00000A00000000000000" pitchFamily="2" charset="0"/>
                <a:cs typeface="Poppins Black" panose="00000A00000000000000" pitchFamily="2" charset="0"/>
              </a:rPr>
              <a:t>SRS</a:t>
            </a: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4" name="TextBox 3">
            <a:extLst>
              <a:ext uri="{FF2B5EF4-FFF2-40B4-BE49-F238E27FC236}">
                <a16:creationId xmlns:a16="http://schemas.microsoft.com/office/drawing/2014/main" id="{C01D85F0-CD22-43C7-A7E4-05AB953B189C}"/>
              </a:ext>
            </a:extLst>
          </p:cNvPr>
          <p:cNvSpPr txBox="1"/>
          <p:nvPr/>
        </p:nvSpPr>
        <p:spPr>
          <a:xfrm>
            <a:off x="1119358" y="733960"/>
            <a:ext cx="10774745" cy="6008568"/>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System Features</a:t>
            </a:r>
            <a:endParaRPr lang="en-US" sz="1400" dirty="0">
              <a:latin typeface="Poppins ExtraBold" panose="00000900000000000000" pitchFamily="2" charset="0"/>
              <a:cs typeface="Poppins ExtraBold" panose="00000900000000000000" pitchFamily="2" charset="0"/>
            </a:endParaRPr>
          </a:p>
          <a:p>
            <a:pPr>
              <a:lnSpc>
                <a:spcPct val="150000"/>
              </a:lnSpc>
            </a:pPr>
            <a:r>
              <a:rPr lang="en-US" dirty="0">
                <a:latin typeface="Poppins Medium" panose="00000600000000000000" pitchFamily="2" charset="0"/>
                <a:cs typeface="Poppins Medium" panose="00000600000000000000" pitchFamily="2" charset="0"/>
              </a:rPr>
              <a:t>User Registration and Authentication</a:t>
            </a:r>
          </a:p>
          <a:p>
            <a:pPr>
              <a:lnSpc>
                <a:spcPct val="150000"/>
              </a:lnSpc>
            </a:pPr>
            <a:r>
              <a:rPr lang="en-US" dirty="0">
                <a:latin typeface="Poppins Medium" panose="00000600000000000000" pitchFamily="2" charset="0"/>
                <a:cs typeface="Poppins Medium" panose="00000600000000000000" pitchFamily="2" charset="0"/>
              </a:rPr>
              <a:t>Description:</a:t>
            </a:r>
          </a:p>
          <a:p>
            <a:pPr lvl="1">
              <a:lnSpc>
                <a:spcPct val="150000"/>
              </a:lnSpc>
            </a:pPr>
            <a:r>
              <a:rPr lang="en-US" dirty="0">
                <a:latin typeface="Poppins Medium" panose="00000600000000000000" pitchFamily="2" charset="0"/>
                <a:cs typeface="Poppins Medium" panose="00000600000000000000" pitchFamily="2" charset="0"/>
              </a:rPr>
              <a:t>This feature allows users to create an account and login securely to access the system.</a:t>
            </a:r>
          </a:p>
          <a:p>
            <a:pPr lvl="1">
              <a:lnSpc>
                <a:spcPct val="150000"/>
              </a:lnSpc>
            </a:pPr>
            <a:r>
              <a:rPr lang="en-US" dirty="0">
                <a:latin typeface="Poppins Medium" panose="00000600000000000000" pitchFamily="2" charset="0"/>
                <a:cs typeface="Poppins Medium" panose="00000600000000000000" pitchFamily="2" charset="0"/>
              </a:rPr>
              <a:t>Stimulus/Response Sequence:</a:t>
            </a:r>
          </a:p>
          <a:p>
            <a:pPr lvl="1">
              <a:lnSpc>
                <a:spcPct val="150000"/>
              </a:lnSpc>
            </a:pPr>
            <a:r>
              <a:rPr lang="en-US" dirty="0">
                <a:latin typeface="Poppins Medium" panose="00000600000000000000" pitchFamily="2" charset="0"/>
                <a:cs typeface="Poppins Medium" panose="00000600000000000000" pitchFamily="2" charset="0"/>
              </a:rPr>
              <a:t>User clicks on the "Sign Up" button on the login page</a:t>
            </a:r>
          </a:p>
          <a:p>
            <a:pPr lvl="1">
              <a:lnSpc>
                <a:spcPct val="150000"/>
              </a:lnSpc>
            </a:pPr>
            <a:r>
              <a:rPr lang="en-US" dirty="0">
                <a:latin typeface="Poppins Medium" panose="00000600000000000000" pitchFamily="2" charset="0"/>
                <a:cs typeface="Poppins Medium" panose="00000600000000000000" pitchFamily="2" charset="0"/>
              </a:rPr>
              <a:t>System prompts the user to enter their name, email address, and pass-word</a:t>
            </a:r>
          </a:p>
          <a:p>
            <a:pPr lvl="1">
              <a:lnSpc>
                <a:spcPct val="150000"/>
              </a:lnSpc>
            </a:pPr>
            <a:r>
              <a:rPr lang="en-US" dirty="0">
                <a:latin typeface="Poppins Medium" panose="00000600000000000000" pitchFamily="2" charset="0"/>
                <a:cs typeface="Poppins Medium" panose="00000600000000000000" pitchFamily="2" charset="0"/>
              </a:rPr>
              <a:t>User fills in the details and clicks on the "Submit" button</a:t>
            </a:r>
          </a:p>
          <a:p>
            <a:pPr lvl="1">
              <a:lnSpc>
                <a:spcPct val="150000"/>
              </a:lnSpc>
            </a:pPr>
            <a:r>
              <a:rPr lang="en-US" dirty="0">
                <a:latin typeface="Poppins Medium" panose="00000600000000000000" pitchFamily="2" charset="0"/>
                <a:cs typeface="Poppins Medium" panose="00000600000000000000" pitchFamily="2" charset="0"/>
              </a:rPr>
              <a:t>System verifies the information and creates the user account</a:t>
            </a:r>
          </a:p>
          <a:p>
            <a:pPr lvl="1">
              <a:lnSpc>
                <a:spcPct val="150000"/>
              </a:lnSpc>
            </a:pPr>
            <a:r>
              <a:rPr lang="en-US" dirty="0">
                <a:latin typeface="Poppins Medium" panose="00000600000000000000" pitchFamily="2" charset="0"/>
                <a:cs typeface="Poppins Medium" panose="00000600000000000000" pitchFamily="2" charset="0"/>
              </a:rPr>
              <a:t>User enters their credentials and clicks on the "Login" button</a:t>
            </a:r>
          </a:p>
          <a:p>
            <a:pPr lvl="1">
              <a:lnSpc>
                <a:spcPct val="150000"/>
              </a:lnSpc>
            </a:pPr>
            <a:r>
              <a:rPr lang="en-US" dirty="0">
                <a:latin typeface="Poppins Medium" panose="00000600000000000000" pitchFamily="2" charset="0"/>
                <a:cs typeface="Poppins Medium" panose="00000600000000000000" pitchFamily="2" charset="0"/>
              </a:rPr>
              <a:t>System authenticates the user and grants access to the platform</a:t>
            </a:r>
          </a:p>
          <a:p>
            <a:pPr>
              <a:lnSpc>
                <a:spcPct val="150000"/>
              </a:lnSpc>
            </a:pPr>
            <a:r>
              <a:rPr lang="en-US" dirty="0">
                <a:latin typeface="Poppins Medium" panose="00000600000000000000" pitchFamily="2" charset="0"/>
                <a:cs typeface="Poppins Medium" panose="00000600000000000000" pitchFamily="2" charset="0"/>
              </a:rPr>
              <a:t>Functional Requirements:</a:t>
            </a:r>
          </a:p>
          <a:p>
            <a:pPr lvl="1">
              <a:lnSpc>
                <a:spcPct val="150000"/>
              </a:lnSpc>
            </a:pPr>
            <a:r>
              <a:rPr lang="en-US" dirty="0">
                <a:latin typeface="Poppins Medium" panose="00000600000000000000" pitchFamily="2" charset="0"/>
                <a:cs typeface="Poppins Medium" panose="00000600000000000000" pitchFamily="2" charset="0"/>
              </a:rPr>
              <a:t>User account creation</a:t>
            </a:r>
          </a:p>
          <a:p>
            <a:pPr lvl="1">
              <a:lnSpc>
                <a:spcPct val="150000"/>
              </a:lnSpc>
            </a:pPr>
            <a:r>
              <a:rPr lang="en-US" dirty="0">
                <a:latin typeface="Poppins Medium" panose="00000600000000000000" pitchFamily="2" charset="0"/>
                <a:cs typeface="Poppins Medium" panose="00000600000000000000" pitchFamily="2" charset="0"/>
              </a:rPr>
              <a:t>Secure login and authentication process</a:t>
            </a:r>
          </a:p>
        </p:txBody>
      </p:sp>
      <p:sp>
        <p:nvSpPr>
          <p:cNvPr id="92" name="TextBox 91">
            <a:extLst>
              <a:ext uri="{FF2B5EF4-FFF2-40B4-BE49-F238E27FC236}">
                <a16:creationId xmlns:a16="http://schemas.microsoft.com/office/drawing/2014/main" id="{F1634735-3CF6-42F7-8632-F035FE799009}"/>
              </a:ext>
            </a:extLst>
          </p:cNvPr>
          <p:cNvSpPr txBox="1"/>
          <p:nvPr/>
        </p:nvSpPr>
        <p:spPr>
          <a:xfrm>
            <a:off x="-6393986" y="9339490"/>
            <a:ext cx="10774745" cy="2407582"/>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 Language(s) to be used</a:t>
            </a:r>
          </a:p>
          <a:p>
            <a:pPr algn="just">
              <a:lnSpc>
                <a:spcPct val="150000"/>
              </a:lnSpc>
            </a:pPr>
            <a:r>
              <a:rPr lang="en-US" sz="2400" dirty="0">
                <a:latin typeface="Poppins ExtraBold" panose="00000900000000000000" pitchFamily="2" charset="0"/>
                <a:cs typeface="Poppins ExtraBold" panose="00000900000000000000" pitchFamily="2" charset="0"/>
              </a:rPr>
              <a:t> </a:t>
            </a:r>
          </a:p>
          <a:p>
            <a:pPr algn="just">
              <a:lnSpc>
                <a:spcPct val="150000"/>
              </a:lnSpc>
            </a:pPr>
            <a:r>
              <a:rPr lang="en-US" dirty="0">
                <a:latin typeface="Poppins Medium" panose="00000600000000000000" pitchFamily="2" charset="0"/>
                <a:cs typeface="Poppins Medium" panose="00000600000000000000" pitchFamily="2" charset="0"/>
              </a:rPr>
              <a:t>Front-end : HTML, CSS &amp; JavaScript</a:t>
            </a:r>
          </a:p>
          <a:p>
            <a:pPr algn="just">
              <a:lnSpc>
                <a:spcPct val="150000"/>
              </a:lnSpc>
            </a:pPr>
            <a:r>
              <a:rPr lang="en-US" dirty="0">
                <a:latin typeface="Poppins Medium" panose="00000600000000000000" pitchFamily="2" charset="0"/>
                <a:cs typeface="Poppins Medium" panose="00000600000000000000" pitchFamily="2" charset="0"/>
              </a:rPr>
              <a:t>Back-end : PHP</a:t>
            </a:r>
          </a:p>
          <a:p>
            <a:pPr algn="just">
              <a:lnSpc>
                <a:spcPct val="150000"/>
              </a:lnSpc>
            </a:pPr>
            <a:r>
              <a:rPr lang="en-US" dirty="0">
                <a:latin typeface="Poppins Medium" panose="00000600000000000000" pitchFamily="2" charset="0"/>
                <a:cs typeface="Poppins Medium" panose="00000600000000000000" pitchFamily="2" charset="0"/>
              </a:rPr>
              <a:t>Database : MySQL</a:t>
            </a:r>
          </a:p>
        </p:txBody>
      </p:sp>
    </p:spTree>
    <p:extLst>
      <p:ext uri="{BB962C8B-B14F-4D97-AF65-F5344CB8AC3E}">
        <p14:creationId xmlns:p14="http://schemas.microsoft.com/office/powerpoint/2010/main" val="10269050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F9FB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772478" y="159789"/>
            <a:ext cx="942076" cy="523220"/>
          </a:xfrm>
          <a:prstGeom prst="rect">
            <a:avLst/>
          </a:prstGeom>
          <a:noFill/>
        </p:spPr>
        <p:txBody>
          <a:bodyPr wrap="square" rtlCol="0">
            <a:spAutoFit/>
          </a:bodyPr>
          <a:lstStyle/>
          <a:p>
            <a:r>
              <a:rPr lang="en-IN" sz="2800" dirty="0">
                <a:latin typeface="Poppins Black" panose="00000A00000000000000" pitchFamily="2" charset="0"/>
                <a:cs typeface="Poppins Black" panose="00000A00000000000000" pitchFamily="2" charset="0"/>
              </a:rPr>
              <a:t>SRS</a:t>
            </a: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4" name="TextBox 3">
            <a:extLst>
              <a:ext uri="{FF2B5EF4-FFF2-40B4-BE49-F238E27FC236}">
                <a16:creationId xmlns:a16="http://schemas.microsoft.com/office/drawing/2014/main" id="{C01D85F0-CD22-43C7-A7E4-05AB953B189C}"/>
              </a:ext>
            </a:extLst>
          </p:cNvPr>
          <p:cNvSpPr txBox="1"/>
          <p:nvPr/>
        </p:nvSpPr>
        <p:spPr>
          <a:xfrm>
            <a:off x="1119358" y="733960"/>
            <a:ext cx="10774745" cy="5593070"/>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System Features</a:t>
            </a:r>
            <a:endParaRPr lang="en-US" sz="1400" dirty="0">
              <a:latin typeface="Poppins ExtraBold" panose="00000900000000000000" pitchFamily="2" charset="0"/>
              <a:cs typeface="Poppins ExtraBold" panose="00000900000000000000" pitchFamily="2" charset="0"/>
            </a:endParaRPr>
          </a:p>
          <a:p>
            <a:pPr>
              <a:lnSpc>
                <a:spcPct val="150000"/>
              </a:lnSpc>
            </a:pPr>
            <a:r>
              <a:rPr lang="en-US" dirty="0">
                <a:latin typeface="Poppins Medium" panose="00000600000000000000" pitchFamily="2" charset="0"/>
                <a:cs typeface="Poppins Medium" panose="00000600000000000000" pitchFamily="2" charset="0"/>
              </a:rPr>
              <a:t>Geo-location</a:t>
            </a:r>
          </a:p>
          <a:p>
            <a:pPr>
              <a:lnSpc>
                <a:spcPct val="150000"/>
              </a:lnSpc>
            </a:pPr>
            <a:r>
              <a:rPr lang="en-US" dirty="0">
                <a:latin typeface="Poppins Medium" panose="00000600000000000000" pitchFamily="2" charset="0"/>
                <a:cs typeface="Poppins Medium" panose="00000600000000000000" pitchFamily="2" charset="0"/>
              </a:rPr>
              <a:t>Description:</a:t>
            </a:r>
          </a:p>
          <a:p>
            <a:pPr lvl="1">
              <a:lnSpc>
                <a:spcPct val="150000"/>
              </a:lnSpc>
            </a:pPr>
            <a:r>
              <a:rPr lang="en-US" dirty="0">
                <a:latin typeface="Poppins Medium" panose="00000600000000000000" pitchFamily="2" charset="0"/>
                <a:cs typeface="Poppins Medium" panose="00000600000000000000" pitchFamily="2" charset="0"/>
              </a:rPr>
              <a:t>This feature uses the device's location to provide users with a list of nearby restaurants. When a user opens the system, it should request permission to access the user's location. If the user grants permission, the system should display a list of restaurants near the user's current location.</a:t>
            </a:r>
          </a:p>
          <a:p>
            <a:pPr>
              <a:lnSpc>
                <a:spcPct val="150000"/>
              </a:lnSpc>
            </a:pPr>
            <a:r>
              <a:rPr lang="en-US" dirty="0">
                <a:latin typeface="Poppins Medium" panose="00000600000000000000" pitchFamily="2" charset="0"/>
                <a:cs typeface="Poppins Medium" panose="00000600000000000000" pitchFamily="2" charset="0"/>
              </a:rPr>
              <a:t>Stimulus/Response Sequence: </a:t>
            </a:r>
          </a:p>
          <a:p>
            <a:pPr lvl="1">
              <a:lnSpc>
                <a:spcPct val="150000"/>
              </a:lnSpc>
            </a:pPr>
            <a:r>
              <a:rPr lang="en-US" dirty="0">
                <a:latin typeface="Poppins Medium" panose="00000600000000000000" pitchFamily="2" charset="0"/>
                <a:cs typeface="Poppins Medium" panose="00000600000000000000" pitchFamily="2" charset="0"/>
              </a:rPr>
              <a:t>User opens the app -&gt; App requests permission to access the user's lo-cation -&gt; User grants permission -&gt; App displays a list of nearby res-</a:t>
            </a:r>
            <a:r>
              <a:rPr lang="en-US" dirty="0" err="1">
                <a:latin typeface="Poppins Medium" panose="00000600000000000000" pitchFamily="2" charset="0"/>
                <a:cs typeface="Poppins Medium" panose="00000600000000000000" pitchFamily="2" charset="0"/>
              </a:rPr>
              <a:t>taurants</a:t>
            </a:r>
            <a:r>
              <a:rPr lang="en-US" dirty="0">
                <a:latin typeface="Poppins Medium" panose="00000600000000000000" pitchFamily="2" charset="0"/>
                <a:cs typeface="Poppins Medium" panose="00000600000000000000" pitchFamily="2" charset="0"/>
              </a:rPr>
              <a:t>.</a:t>
            </a:r>
          </a:p>
          <a:p>
            <a:pPr>
              <a:lnSpc>
                <a:spcPct val="150000"/>
              </a:lnSpc>
            </a:pPr>
            <a:r>
              <a:rPr lang="en-US" dirty="0">
                <a:latin typeface="Poppins Medium" panose="00000600000000000000" pitchFamily="2" charset="0"/>
                <a:cs typeface="Poppins Medium" panose="00000600000000000000" pitchFamily="2" charset="0"/>
              </a:rPr>
              <a:t>Functional Requirements:</a:t>
            </a:r>
          </a:p>
          <a:p>
            <a:pPr lvl="1">
              <a:lnSpc>
                <a:spcPct val="150000"/>
              </a:lnSpc>
            </a:pPr>
            <a:r>
              <a:rPr lang="en-US" dirty="0">
                <a:latin typeface="Poppins Medium" panose="00000600000000000000" pitchFamily="2" charset="0"/>
                <a:cs typeface="Poppins Medium" panose="00000600000000000000" pitchFamily="2" charset="0"/>
              </a:rPr>
              <a:t>The system should use an accurate and reliable geolocation service to determine the user's location. </a:t>
            </a:r>
          </a:p>
        </p:txBody>
      </p:sp>
      <p:sp>
        <p:nvSpPr>
          <p:cNvPr id="92" name="TextBox 91">
            <a:extLst>
              <a:ext uri="{FF2B5EF4-FFF2-40B4-BE49-F238E27FC236}">
                <a16:creationId xmlns:a16="http://schemas.microsoft.com/office/drawing/2014/main" id="{F1634735-3CF6-42F7-8632-F035FE799009}"/>
              </a:ext>
            </a:extLst>
          </p:cNvPr>
          <p:cNvSpPr txBox="1"/>
          <p:nvPr/>
        </p:nvSpPr>
        <p:spPr>
          <a:xfrm>
            <a:off x="-6393986" y="9339490"/>
            <a:ext cx="10774745" cy="2407582"/>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 Language(s) to be used</a:t>
            </a:r>
          </a:p>
          <a:p>
            <a:pPr algn="just">
              <a:lnSpc>
                <a:spcPct val="150000"/>
              </a:lnSpc>
            </a:pPr>
            <a:r>
              <a:rPr lang="en-US" sz="2400" dirty="0">
                <a:latin typeface="Poppins ExtraBold" panose="00000900000000000000" pitchFamily="2" charset="0"/>
                <a:cs typeface="Poppins ExtraBold" panose="00000900000000000000" pitchFamily="2" charset="0"/>
              </a:rPr>
              <a:t> </a:t>
            </a:r>
          </a:p>
          <a:p>
            <a:pPr algn="just">
              <a:lnSpc>
                <a:spcPct val="150000"/>
              </a:lnSpc>
            </a:pPr>
            <a:r>
              <a:rPr lang="en-US" dirty="0">
                <a:latin typeface="Poppins Medium" panose="00000600000000000000" pitchFamily="2" charset="0"/>
                <a:cs typeface="Poppins Medium" panose="00000600000000000000" pitchFamily="2" charset="0"/>
              </a:rPr>
              <a:t>Front-end : HTML, CSS &amp; JavaScript</a:t>
            </a:r>
          </a:p>
          <a:p>
            <a:pPr algn="just">
              <a:lnSpc>
                <a:spcPct val="150000"/>
              </a:lnSpc>
            </a:pPr>
            <a:r>
              <a:rPr lang="en-US" dirty="0">
                <a:latin typeface="Poppins Medium" panose="00000600000000000000" pitchFamily="2" charset="0"/>
                <a:cs typeface="Poppins Medium" panose="00000600000000000000" pitchFamily="2" charset="0"/>
              </a:rPr>
              <a:t>Back-end : PHP</a:t>
            </a:r>
          </a:p>
          <a:p>
            <a:pPr algn="just">
              <a:lnSpc>
                <a:spcPct val="150000"/>
              </a:lnSpc>
            </a:pPr>
            <a:r>
              <a:rPr lang="en-US" dirty="0">
                <a:latin typeface="Poppins Medium" panose="00000600000000000000" pitchFamily="2" charset="0"/>
                <a:cs typeface="Poppins Medium" panose="00000600000000000000" pitchFamily="2" charset="0"/>
              </a:rPr>
              <a:t>Database : MySQL</a:t>
            </a:r>
          </a:p>
        </p:txBody>
      </p:sp>
    </p:spTree>
    <p:extLst>
      <p:ext uri="{BB962C8B-B14F-4D97-AF65-F5344CB8AC3E}">
        <p14:creationId xmlns:p14="http://schemas.microsoft.com/office/powerpoint/2010/main" val="24110001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1" name="Group 30">
            <a:extLst>
              <a:ext uri="{FF2B5EF4-FFF2-40B4-BE49-F238E27FC236}">
                <a16:creationId xmlns:a16="http://schemas.microsoft.com/office/drawing/2014/main" id="{41989386-1CE1-404B-8DE2-06A119EC3B02}"/>
              </a:ext>
            </a:extLst>
          </p:cNvPr>
          <p:cNvGrpSpPr/>
          <p:nvPr/>
        </p:nvGrpSpPr>
        <p:grpSpPr>
          <a:xfrm>
            <a:off x="-118810" y="-1145047"/>
            <a:ext cx="15280440" cy="8161734"/>
            <a:chOff x="-532088" y="-773215"/>
            <a:chExt cx="15280440" cy="8161734"/>
          </a:xfrm>
        </p:grpSpPr>
        <p:grpSp>
          <p:nvGrpSpPr>
            <p:cNvPr id="32" name="Group 31">
              <a:extLst>
                <a:ext uri="{FF2B5EF4-FFF2-40B4-BE49-F238E27FC236}">
                  <a16:creationId xmlns:a16="http://schemas.microsoft.com/office/drawing/2014/main" id="{FD85C326-50EB-4026-946D-363498FE2914}"/>
                </a:ext>
              </a:extLst>
            </p:cNvPr>
            <p:cNvGrpSpPr/>
            <p:nvPr/>
          </p:nvGrpSpPr>
          <p:grpSpPr>
            <a:xfrm>
              <a:off x="3107367" y="-718001"/>
              <a:ext cx="4332681" cy="8106520"/>
              <a:chOff x="3774253" y="-742359"/>
              <a:chExt cx="4332681" cy="8106520"/>
            </a:xfrm>
            <a:noFill/>
          </p:grpSpPr>
          <p:sp>
            <p:nvSpPr>
              <p:cNvPr id="73" name="TextBox 72">
                <a:extLst>
                  <a:ext uri="{FF2B5EF4-FFF2-40B4-BE49-F238E27FC236}">
                    <a16:creationId xmlns:a16="http://schemas.microsoft.com/office/drawing/2014/main" id="{82B9DB2F-FB65-47D0-9724-EEE3DE0D8C2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09058930-195D-45CC-B666-5957AB89567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D501849A-99C3-4E7B-813B-12A62D56EEA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5A3C2579-6CC6-491F-8032-058F095D0F5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35A16950-B15A-4D09-B92F-DC8805F0D449}"/>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B7060BBC-A37A-4A67-8CC8-025910E8495A}"/>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37959E07-4A8A-4DBB-8E7C-0589CE155B0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CEC46252-7502-4477-9574-4572682037C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671A0EBA-8CC0-4D71-A074-AA1E0D4D87C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981E1F1E-5F92-4535-A3FA-78354B31CF8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63D2BA5A-C68D-4CCC-AFBE-05080D364B2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3" name="Group 32">
              <a:extLst>
                <a:ext uri="{FF2B5EF4-FFF2-40B4-BE49-F238E27FC236}">
                  <a16:creationId xmlns:a16="http://schemas.microsoft.com/office/drawing/2014/main" id="{4BD492AF-5673-4425-BFA2-988475FEBAD1}"/>
                </a:ext>
              </a:extLst>
            </p:cNvPr>
            <p:cNvGrpSpPr/>
            <p:nvPr/>
          </p:nvGrpSpPr>
          <p:grpSpPr>
            <a:xfrm>
              <a:off x="-532088" y="-718001"/>
              <a:ext cx="4332681" cy="8106520"/>
              <a:chOff x="3774253" y="-742359"/>
              <a:chExt cx="4332681" cy="8106520"/>
            </a:xfrm>
            <a:noFill/>
          </p:grpSpPr>
          <p:sp>
            <p:nvSpPr>
              <p:cNvPr id="62" name="TextBox 61">
                <a:extLst>
                  <a:ext uri="{FF2B5EF4-FFF2-40B4-BE49-F238E27FC236}">
                    <a16:creationId xmlns:a16="http://schemas.microsoft.com/office/drawing/2014/main" id="{E8BC45D3-EF02-43BC-93F0-AE3D0844D99C}"/>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CC8DD4AF-2278-4517-BC6F-C903E4461FA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F9DE8A55-D7F5-48EB-A86A-3DA0BFEE182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960B6F65-8E81-414D-9F88-22178848D56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300A036D-CCF7-4142-9585-E67F2780A10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A7D1473A-DA47-4580-81C4-858983D2D70F}"/>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DD362BF3-1AD0-4CE6-9751-71FB9CB0D1C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CE483457-839C-48C5-83D9-78941C16E4D1}"/>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C7CFD887-A479-4909-8F1A-66509B6D39D7}"/>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F52C4125-5CB6-4967-8DAA-D8F650E8DED5}"/>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4326FFE5-1724-4882-A2D3-FC41559D454A}"/>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4" name="Group 33">
              <a:extLst>
                <a:ext uri="{FF2B5EF4-FFF2-40B4-BE49-F238E27FC236}">
                  <a16:creationId xmlns:a16="http://schemas.microsoft.com/office/drawing/2014/main" id="{57CC3683-C11A-41E3-ACD1-CDE7F5C7AF8E}"/>
                </a:ext>
              </a:extLst>
            </p:cNvPr>
            <p:cNvGrpSpPr/>
            <p:nvPr/>
          </p:nvGrpSpPr>
          <p:grpSpPr>
            <a:xfrm>
              <a:off x="6782266" y="-773215"/>
              <a:ext cx="4332681" cy="8106520"/>
              <a:chOff x="3774253" y="-742359"/>
              <a:chExt cx="4332681" cy="8106520"/>
            </a:xfrm>
            <a:noFill/>
          </p:grpSpPr>
          <p:sp>
            <p:nvSpPr>
              <p:cNvPr id="51" name="TextBox 50">
                <a:extLst>
                  <a:ext uri="{FF2B5EF4-FFF2-40B4-BE49-F238E27FC236}">
                    <a16:creationId xmlns:a16="http://schemas.microsoft.com/office/drawing/2014/main" id="{F6BFCBF9-484A-4427-895D-6A7F00183C47}"/>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B036703B-9642-467D-AF40-FA25658B495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2372AAE2-2A5C-44F8-BE36-1439CAE6B55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5AD790C2-6487-4C02-A432-3458889C35D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B82B461B-E263-47C8-86B0-6C287BE761F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CF1B91AD-C635-4B40-BC74-BF42052C6A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161410E2-AF40-462A-976D-E7A505188DB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29120530-B264-4641-B22C-3BEB43ED7D8D}"/>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C97A4DB6-B441-4B18-A087-24040EF618B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0B570F83-7D54-4BFA-8323-5916E64541E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BCDB4F41-25FC-4616-B7E6-5CDE0738B69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5" name="Group 34">
              <a:extLst>
                <a:ext uri="{FF2B5EF4-FFF2-40B4-BE49-F238E27FC236}">
                  <a16:creationId xmlns:a16="http://schemas.microsoft.com/office/drawing/2014/main" id="{903388F3-AF34-4BF6-B3CA-76CC62B6D65E}"/>
                </a:ext>
              </a:extLst>
            </p:cNvPr>
            <p:cNvGrpSpPr/>
            <p:nvPr/>
          </p:nvGrpSpPr>
          <p:grpSpPr>
            <a:xfrm>
              <a:off x="10415671" y="-773215"/>
              <a:ext cx="4332681" cy="8106520"/>
              <a:chOff x="3774253" y="-742359"/>
              <a:chExt cx="4332681" cy="8106520"/>
            </a:xfrm>
            <a:noFill/>
          </p:grpSpPr>
          <p:sp>
            <p:nvSpPr>
              <p:cNvPr id="36" name="TextBox 35">
                <a:extLst>
                  <a:ext uri="{FF2B5EF4-FFF2-40B4-BE49-F238E27FC236}">
                    <a16:creationId xmlns:a16="http://schemas.microsoft.com/office/drawing/2014/main" id="{76CD3F12-0E72-475C-9418-723A93C0B7F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7" name="TextBox 36">
                <a:extLst>
                  <a:ext uri="{FF2B5EF4-FFF2-40B4-BE49-F238E27FC236}">
                    <a16:creationId xmlns:a16="http://schemas.microsoft.com/office/drawing/2014/main" id="{07232513-C1B8-4CDE-957A-81C7093AAE7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9" name="TextBox 38">
                <a:extLst>
                  <a:ext uri="{FF2B5EF4-FFF2-40B4-BE49-F238E27FC236}">
                    <a16:creationId xmlns:a16="http://schemas.microsoft.com/office/drawing/2014/main" id="{3FFB1C42-8DB8-45A8-AD7D-71D45271323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0" name="TextBox 39">
                <a:extLst>
                  <a:ext uri="{FF2B5EF4-FFF2-40B4-BE49-F238E27FC236}">
                    <a16:creationId xmlns:a16="http://schemas.microsoft.com/office/drawing/2014/main" id="{CD0210CF-7B43-4760-81FC-B4CAB5053DC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1" name="TextBox 40">
                <a:extLst>
                  <a:ext uri="{FF2B5EF4-FFF2-40B4-BE49-F238E27FC236}">
                    <a16:creationId xmlns:a16="http://schemas.microsoft.com/office/drawing/2014/main" id="{F00B1000-E585-4A1D-9EAD-A7827F5409B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2" name="TextBox 41">
                <a:extLst>
                  <a:ext uri="{FF2B5EF4-FFF2-40B4-BE49-F238E27FC236}">
                    <a16:creationId xmlns:a16="http://schemas.microsoft.com/office/drawing/2014/main" id="{7B43F855-9F03-4A35-9356-1D63C3E14FA3}"/>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5E5CD87F-9F88-4C80-AD90-75B2DFDE108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29D4CA06-3E94-4642-9404-487F8DA35F30}"/>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FEC4FAD1-D965-4318-B70B-2726864DAC1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3EE5A77A-6C4E-4BCD-938B-4FB256A7E645}"/>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E6CB6809-BD2C-4B13-AE3A-3C5DC9F40E6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sp>
        <p:nvSpPr>
          <p:cNvPr id="10" name="TextBox 9">
            <a:extLst>
              <a:ext uri="{FF2B5EF4-FFF2-40B4-BE49-F238E27FC236}">
                <a16:creationId xmlns:a16="http://schemas.microsoft.com/office/drawing/2014/main" id="{97789FE6-2468-437A-9631-A9E6B770E554}"/>
              </a:ext>
            </a:extLst>
          </p:cNvPr>
          <p:cNvSpPr txBox="1"/>
          <p:nvPr/>
        </p:nvSpPr>
        <p:spPr>
          <a:xfrm>
            <a:off x="13393014" y="1429767"/>
            <a:ext cx="6032047" cy="3012107"/>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dynamic and user-friendly platform that provides a convenient way for food lovers to discover new dining options. With features like location-based restaurant recommendation, user reviews, personalized favorites lists, vlog uploads, and filtered search results, By creating a community-driven approach, EATABLES fosters engagement and encourages users to share their dining experiences and recommendations with others.</a:t>
            </a:r>
            <a:endParaRPr lang="en-IN" sz="1600" dirty="0">
              <a:latin typeface="Poppins Medium" panose="00000600000000000000" pitchFamily="2" charset="0"/>
              <a:cs typeface="Poppins Medium" panose="00000600000000000000" pitchFamily="2" charset="0"/>
            </a:endParaRPr>
          </a:p>
        </p:txBody>
      </p:sp>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solidFill>
            <a:schemeClr val="bg1"/>
          </a:solidFill>
          <a:ln w="57150" cap="rnd" cmpd="sng">
            <a:solidFill>
              <a:srgbClr val="FF3562">
                <a:alpha val="68000"/>
              </a:srgb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nvGrpSpPr>
          <p:cNvPr id="84" name="Group 83">
            <a:extLst>
              <a:ext uri="{FF2B5EF4-FFF2-40B4-BE49-F238E27FC236}">
                <a16:creationId xmlns:a16="http://schemas.microsoft.com/office/drawing/2014/main" id="{88BCE865-DD3F-452F-BCE3-C6A0195E1BFC}"/>
              </a:ext>
            </a:extLst>
          </p:cNvPr>
          <p:cNvGrpSpPr/>
          <p:nvPr/>
        </p:nvGrpSpPr>
        <p:grpSpPr>
          <a:xfrm>
            <a:off x="5937186" y="1837481"/>
            <a:ext cx="3303573" cy="4457949"/>
            <a:chOff x="5937186" y="1837481"/>
            <a:chExt cx="3303573" cy="4457949"/>
          </a:xfrm>
        </p:grpSpPr>
        <p:grpSp>
          <p:nvGrpSpPr>
            <p:cNvPr id="85" name="Group 84">
              <a:extLst>
                <a:ext uri="{FF2B5EF4-FFF2-40B4-BE49-F238E27FC236}">
                  <a16:creationId xmlns:a16="http://schemas.microsoft.com/office/drawing/2014/main" id="{20D05F3E-A63A-4E6F-B1D3-2EFD69DE753D}"/>
                </a:ext>
              </a:extLst>
            </p:cNvPr>
            <p:cNvGrpSpPr/>
            <p:nvPr/>
          </p:nvGrpSpPr>
          <p:grpSpPr>
            <a:xfrm>
              <a:off x="6339962" y="1837481"/>
              <a:ext cx="2900797" cy="4457949"/>
              <a:chOff x="6339962" y="1837481"/>
              <a:chExt cx="2900797" cy="4457949"/>
            </a:xfrm>
          </p:grpSpPr>
          <p:sp>
            <p:nvSpPr>
              <p:cNvPr id="87" name="Rectangle: Rounded Corners 86">
                <a:extLst>
                  <a:ext uri="{FF2B5EF4-FFF2-40B4-BE49-F238E27FC236}">
                    <a16:creationId xmlns:a16="http://schemas.microsoft.com/office/drawing/2014/main" id="{78B6E641-6D30-4D32-BC84-D80C433D3AEE}"/>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88" name="TextBox 87">
                <a:extLst>
                  <a:ext uri="{FF2B5EF4-FFF2-40B4-BE49-F238E27FC236}">
                    <a16:creationId xmlns:a16="http://schemas.microsoft.com/office/drawing/2014/main" id="{669A918F-B64E-4A9D-BECF-23083F1B7448}"/>
                  </a:ext>
                </a:extLst>
              </p:cNvPr>
              <p:cNvSpPr txBox="1"/>
              <p:nvPr/>
            </p:nvSpPr>
            <p:spPr>
              <a:xfrm>
                <a:off x="6380466" y="2010543"/>
                <a:ext cx="2860293" cy="369332"/>
              </a:xfrm>
              <a:prstGeom prst="rect">
                <a:avLst/>
              </a:prstGeom>
              <a:noFill/>
            </p:spPr>
            <p:txBody>
              <a:bodyPr wrap="square" rtlCol="0">
                <a:spAutoFit/>
              </a:bodyPr>
              <a:lstStyle/>
              <a:p>
                <a:r>
                  <a:rPr lang="en-US" sz="1800" dirty="0">
                    <a:latin typeface="Poppins Black" panose="00000A00000000000000" pitchFamily="2" charset="0"/>
                    <a:cs typeface="Poppins Black" panose="00000A00000000000000" pitchFamily="2" charset="0"/>
                  </a:rPr>
                  <a:t>DOCUMENTATIONS</a:t>
                </a:r>
                <a:endParaRPr lang="en-IN" sz="1800" dirty="0">
                  <a:latin typeface="Poppins Black" panose="00000A00000000000000" pitchFamily="2" charset="0"/>
                  <a:cs typeface="Poppins Black" panose="00000A00000000000000" pitchFamily="2" charset="0"/>
                </a:endParaRPr>
              </a:p>
            </p:txBody>
          </p:sp>
        </p:grpSp>
        <p:pic>
          <p:nvPicPr>
            <p:cNvPr id="86" name="Picture 85">
              <a:extLst>
                <a:ext uri="{FF2B5EF4-FFF2-40B4-BE49-F238E27FC236}">
                  <a16:creationId xmlns:a16="http://schemas.microsoft.com/office/drawing/2014/main" id="{AF80FA75-4ED0-4CEF-97F8-A2B8C5DF8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186" y="2699785"/>
              <a:ext cx="3129109" cy="3129109"/>
            </a:xfrm>
            <a:prstGeom prst="rect">
              <a:avLst/>
            </a:prstGeom>
          </p:spPr>
        </p:pic>
      </p:grpSp>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12" name="Group 11">
            <a:extLst>
              <a:ext uri="{FF2B5EF4-FFF2-40B4-BE49-F238E27FC236}">
                <a16:creationId xmlns:a16="http://schemas.microsoft.com/office/drawing/2014/main" id="{A9051DDD-82B2-4D81-84C7-4F51AB6529E2}"/>
              </a:ext>
            </a:extLst>
          </p:cNvPr>
          <p:cNvGrpSpPr/>
          <p:nvPr/>
        </p:nvGrpSpPr>
        <p:grpSpPr>
          <a:xfrm>
            <a:off x="3144166" y="1824054"/>
            <a:ext cx="2707872" cy="4457949"/>
            <a:chOff x="3144166" y="1824054"/>
            <a:chExt cx="2707872" cy="4457949"/>
          </a:xfrm>
        </p:grpSpPr>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grpSp>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8142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F9FB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772478" y="159789"/>
            <a:ext cx="942076" cy="523220"/>
          </a:xfrm>
          <a:prstGeom prst="rect">
            <a:avLst/>
          </a:prstGeom>
          <a:noFill/>
        </p:spPr>
        <p:txBody>
          <a:bodyPr wrap="square" rtlCol="0">
            <a:spAutoFit/>
          </a:bodyPr>
          <a:lstStyle/>
          <a:p>
            <a:r>
              <a:rPr lang="en-IN" sz="2800" dirty="0">
                <a:latin typeface="Poppins Black" panose="00000A00000000000000" pitchFamily="2" charset="0"/>
                <a:cs typeface="Poppins Black" panose="00000A00000000000000" pitchFamily="2" charset="0"/>
              </a:rPr>
              <a:t>SRS</a:t>
            </a: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4" name="TextBox 3">
            <a:extLst>
              <a:ext uri="{FF2B5EF4-FFF2-40B4-BE49-F238E27FC236}">
                <a16:creationId xmlns:a16="http://schemas.microsoft.com/office/drawing/2014/main" id="{C01D85F0-CD22-43C7-A7E4-05AB953B189C}"/>
              </a:ext>
            </a:extLst>
          </p:cNvPr>
          <p:cNvSpPr txBox="1"/>
          <p:nvPr/>
        </p:nvSpPr>
        <p:spPr>
          <a:xfrm>
            <a:off x="1119358" y="733960"/>
            <a:ext cx="10774745" cy="4762073"/>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System Features</a:t>
            </a:r>
            <a:endParaRPr lang="en-US" sz="1400" dirty="0">
              <a:latin typeface="Poppins ExtraBold" panose="00000900000000000000" pitchFamily="2" charset="0"/>
              <a:cs typeface="Poppins ExtraBold" panose="00000900000000000000" pitchFamily="2" charset="0"/>
            </a:endParaRPr>
          </a:p>
          <a:p>
            <a:pPr>
              <a:lnSpc>
                <a:spcPct val="150000"/>
              </a:lnSpc>
            </a:pPr>
            <a:r>
              <a:rPr lang="en-US" dirty="0">
                <a:latin typeface="Poppins Medium" panose="00000600000000000000" pitchFamily="2" charset="0"/>
                <a:cs typeface="Poppins Medium" panose="00000600000000000000" pitchFamily="2" charset="0"/>
              </a:rPr>
              <a:t>Restaurant information</a:t>
            </a:r>
          </a:p>
          <a:p>
            <a:pPr>
              <a:lnSpc>
                <a:spcPct val="150000"/>
              </a:lnSpc>
            </a:pPr>
            <a:r>
              <a:rPr lang="en-US" dirty="0">
                <a:latin typeface="Poppins Medium" panose="00000600000000000000" pitchFamily="2" charset="0"/>
                <a:cs typeface="Poppins Medium" panose="00000600000000000000" pitchFamily="2" charset="0"/>
              </a:rPr>
              <a:t>Description:</a:t>
            </a:r>
          </a:p>
          <a:p>
            <a:pPr lvl="1">
              <a:lnSpc>
                <a:spcPct val="150000"/>
              </a:lnSpc>
            </a:pPr>
            <a:r>
              <a:rPr lang="en-US" dirty="0">
                <a:latin typeface="Poppins Medium" panose="00000600000000000000" pitchFamily="2" charset="0"/>
                <a:cs typeface="Poppins Medium" panose="00000600000000000000" pitchFamily="2" charset="0"/>
              </a:rPr>
              <a:t>This feature displays detailed information about each restaurant, </a:t>
            </a:r>
            <a:r>
              <a:rPr lang="en-US" dirty="0" err="1">
                <a:latin typeface="Poppins Medium" panose="00000600000000000000" pitchFamily="2" charset="0"/>
                <a:cs typeface="Poppins Medium" panose="00000600000000000000" pitchFamily="2" charset="0"/>
              </a:rPr>
              <a:t>includ-ing</a:t>
            </a:r>
            <a:r>
              <a:rPr lang="en-US" dirty="0">
                <a:latin typeface="Poppins Medium" panose="00000600000000000000" pitchFamily="2" charset="0"/>
                <a:cs typeface="Poppins Medium" panose="00000600000000000000" pitchFamily="2" charset="0"/>
              </a:rPr>
              <a:t> its name, address, contact information, menu items, and reviews.</a:t>
            </a:r>
          </a:p>
          <a:p>
            <a:pPr lvl="1">
              <a:lnSpc>
                <a:spcPct val="150000"/>
              </a:lnSpc>
            </a:pPr>
            <a:r>
              <a:rPr lang="en-US" dirty="0">
                <a:latin typeface="Poppins Medium" panose="00000600000000000000" pitchFamily="2" charset="0"/>
                <a:cs typeface="Poppins Medium" panose="00000600000000000000" pitchFamily="2" charset="0"/>
              </a:rPr>
              <a:t>Stimulus/Response Sequence: </a:t>
            </a:r>
          </a:p>
          <a:p>
            <a:pPr lvl="1">
              <a:lnSpc>
                <a:spcPct val="150000"/>
              </a:lnSpc>
            </a:pPr>
            <a:r>
              <a:rPr lang="en-US" dirty="0">
                <a:latin typeface="Poppins Medium" panose="00000600000000000000" pitchFamily="2" charset="0"/>
                <a:cs typeface="Poppins Medium" panose="00000600000000000000" pitchFamily="2" charset="0"/>
              </a:rPr>
              <a:t>User selects a restaurant -&gt; App displays detailed information about the restaurant.</a:t>
            </a:r>
          </a:p>
          <a:p>
            <a:pPr>
              <a:lnSpc>
                <a:spcPct val="150000"/>
              </a:lnSpc>
            </a:pPr>
            <a:r>
              <a:rPr lang="en-US" dirty="0">
                <a:latin typeface="Poppins Medium" panose="00000600000000000000" pitchFamily="2" charset="0"/>
                <a:cs typeface="Poppins Medium" panose="00000600000000000000" pitchFamily="2" charset="0"/>
              </a:rPr>
              <a:t>Functional Requirements: </a:t>
            </a:r>
          </a:p>
          <a:p>
            <a:pPr lvl="1">
              <a:lnSpc>
                <a:spcPct val="150000"/>
              </a:lnSpc>
            </a:pPr>
            <a:r>
              <a:rPr lang="en-US" dirty="0">
                <a:latin typeface="Poppins Medium" panose="00000600000000000000" pitchFamily="2" charset="0"/>
                <a:cs typeface="Poppins Medium" panose="00000600000000000000" pitchFamily="2" charset="0"/>
              </a:rPr>
              <a:t>Location-based restaurant identification</a:t>
            </a:r>
          </a:p>
          <a:p>
            <a:pPr lvl="1">
              <a:lnSpc>
                <a:spcPct val="150000"/>
              </a:lnSpc>
            </a:pPr>
            <a:r>
              <a:rPr lang="en-US" dirty="0">
                <a:latin typeface="Poppins Medium" panose="00000600000000000000" pitchFamily="2" charset="0"/>
                <a:cs typeface="Poppins Medium" panose="00000600000000000000" pitchFamily="2" charset="0"/>
              </a:rPr>
              <a:t>Display of essential restaurant information</a:t>
            </a:r>
          </a:p>
          <a:p>
            <a:pPr lvl="1">
              <a:lnSpc>
                <a:spcPct val="150000"/>
              </a:lnSpc>
            </a:pPr>
            <a:r>
              <a:rPr lang="en-US" dirty="0">
                <a:latin typeface="Poppins Medium" panose="00000600000000000000" pitchFamily="2" charset="0"/>
                <a:cs typeface="Poppins Medium" panose="00000600000000000000" pitchFamily="2" charset="0"/>
              </a:rPr>
              <a:t>Filtering options based on price</a:t>
            </a:r>
          </a:p>
        </p:txBody>
      </p:sp>
      <p:sp>
        <p:nvSpPr>
          <p:cNvPr id="92" name="TextBox 91">
            <a:extLst>
              <a:ext uri="{FF2B5EF4-FFF2-40B4-BE49-F238E27FC236}">
                <a16:creationId xmlns:a16="http://schemas.microsoft.com/office/drawing/2014/main" id="{F1634735-3CF6-42F7-8632-F035FE799009}"/>
              </a:ext>
            </a:extLst>
          </p:cNvPr>
          <p:cNvSpPr txBox="1"/>
          <p:nvPr/>
        </p:nvSpPr>
        <p:spPr>
          <a:xfrm>
            <a:off x="-6393986" y="9339490"/>
            <a:ext cx="10774745" cy="2407582"/>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 Language(s) to be used</a:t>
            </a:r>
          </a:p>
          <a:p>
            <a:pPr algn="just">
              <a:lnSpc>
                <a:spcPct val="150000"/>
              </a:lnSpc>
            </a:pPr>
            <a:r>
              <a:rPr lang="en-US" sz="2400" dirty="0">
                <a:latin typeface="Poppins ExtraBold" panose="00000900000000000000" pitchFamily="2" charset="0"/>
                <a:cs typeface="Poppins ExtraBold" panose="00000900000000000000" pitchFamily="2" charset="0"/>
              </a:rPr>
              <a:t> </a:t>
            </a:r>
          </a:p>
          <a:p>
            <a:pPr algn="just">
              <a:lnSpc>
                <a:spcPct val="150000"/>
              </a:lnSpc>
            </a:pPr>
            <a:r>
              <a:rPr lang="en-US" dirty="0">
                <a:latin typeface="Poppins Medium" panose="00000600000000000000" pitchFamily="2" charset="0"/>
                <a:cs typeface="Poppins Medium" panose="00000600000000000000" pitchFamily="2" charset="0"/>
              </a:rPr>
              <a:t>Front-end : HTML, CSS &amp; JavaScript</a:t>
            </a:r>
          </a:p>
          <a:p>
            <a:pPr algn="just">
              <a:lnSpc>
                <a:spcPct val="150000"/>
              </a:lnSpc>
            </a:pPr>
            <a:r>
              <a:rPr lang="en-US" dirty="0">
                <a:latin typeface="Poppins Medium" panose="00000600000000000000" pitchFamily="2" charset="0"/>
                <a:cs typeface="Poppins Medium" panose="00000600000000000000" pitchFamily="2" charset="0"/>
              </a:rPr>
              <a:t>Back-end : PHP</a:t>
            </a:r>
          </a:p>
          <a:p>
            <a:pPr algn="just">
              <a:lnSpc>
                <a:spcPct val="150000"/>
              </a:lnSpc>
            </a:pPr>
            <a:r>
              <a:rPr lang="en-US" dirty="0">
                <a:latin typeface="Poppins Medium" panose="00000600000000000000" pitchFamily="2" charset="0"/>
                <a:cs typeface="Poppins Medium" panose="00000600000000000000" pitchFamily="2" charset="0"/>
              </a:rPr>
              <a:t>Database : MySQL</a:t>
            </a:r>
          </a:p>
        </p:txBody>
      </p:sp>
    </p:spTree>
    <p:extLst>
      <p:ext uri="{BB962C8B-B14F-4D97-AF65-F5344CB8AC3E}">
        <p14:creationId xmlns:p14="http://schemas.microsoft.com/office/powerpoint/2010/main" val="22623020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F9FB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772478" y="159789"/>
            <a:ext cx="942076" cy="523220"/>
          </a:xfrm>
          <a:prstGeom prst="rect">
            <a:avLst/>
          </a:prstGeom>
          <a:noFill/>
        </p:spPr>
        <p:txBody>
          <a:bodyPr wrap="square" rtlCol="0">
            <a:spAutoFit/>
          </a:bodyPr>
          <a:lstStyle/>
          <a:p>
            <a:r>
              <a:rPr lang="en-IN" sz="2800" dirty="0">
                <a:latin typeface="Poppins Black" panose="00000A00000000000000" pitchFamily="2" charset="0"/>
                <a:cs typeface="Poppins Black" panose="00000A00000000000000" pitchFamily="2" charset="0"/>
              </a:rPr>
              <a:t>SRS</a:t>
            </a: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4" name="TextBox 3">
            <a:extLst>
              <a:ext uri="{FF2B5EF4-FFF2-40B4-BE49-F238E27FC236}">
                <a16:creationId xmlns:a16="http://schemas.microsoft.com/office/drawing/2014/main" id="{C01D85F0-CD22-43C7-A7E4-05AB953B189C}"/>
              </a:ext>
            </a:extLst>
          </p:cNvPr>
          <p:cNvSpPr txBox="1"/>
          <p:nvPr/>
        </p:nvSpPr>
        <p:spPr>
          <a:xfrm>
            <a:off x="1119358" y="733960"/>
            <a:ext cx="10774745" cy="4346575"/>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System Features</a:t>
            </a:r>
            <a:endParaRPr lang="en-US" sz="1400" dirty="0">
              <a:latin typeface="Poppins ExtraBold" panose="00000900000000000000" pitchFamily="2" charset="0"/>
              <a:cs typeface="Poppins ExtraBold" panose="00000900000000000000" pitchFamily="2" charset="0"/>
            </a:endParaRPr>
          </a:p>
          <a:p>
            <a:pPr>
              <a:lnSpc>
                <a:spcPct val="150000"/>
              </a:lnSpc>
            </a:pPr>
            <a:r>
              <a:rPr lang="en-US" dirty="0">
                <a:latin typeface="Poppins Medium" panose="00000600000000000000" pitchFamily="2" charset="0"/>
                <a:cs typeface="Poppins Medium" panose="00000600000000000000" pitchFamily="2" charset="0"/>
              </a:rPr>
              <a:t>Reviews:</a:t>
            </a:r>
          </a:p>
          <a:p>
            <a:pPr>
              <a:lnSpc>
                <a:spcPct val="150000"/>
              </a:lnSpc>
            </a:pPr>
            <a:r>
              <a:rPr lang="en-US" dirty="0">
                <a:latin typeface="Poppins Medium" panose="00000600000000000000" pitchFamily="2" charset="0"/>
                <a:cs typeface="Poppins Medium" panose="00000600000000000000" pitchFamily="2" charset="0"/>
              </a:rPr>
              <a:t>Description:</a:t>
            </a:r>
          </a:p>
          <a:p>
            <a:pPr lvl="1">
              <a:lnSpc>
                <a:spcPct val="150000"/>
              </a:lnSpc>
            </a:pPr>
            <a:r>
              <a:rPr lang="en-US" dirty="0">
                <a:latin typeface="Poppins Medium" panose="00000600000000000000" pitchFamily="2" charset="0"/>
                <a:cs typeface="Poppins Medium" panose="00000600000000000000" pitchFamily="2" charset="0"/>
              </a:rPr>
              <a:t>This feature allows users to leave reviews for each food items and read reviews posted by others.</a:t>
            </a:r>
          </a:p>
          <a:p>
            <a:pPr>
              <a:lnSpc>
                <a:spcPct val="150000"/>
              </a:lnSpc>
            </a:pPr>
            <a:r>
              <a:rPr lang="en-US" dirty="0">
                <a:latin typeface="Poppins Medium" panose="00000600000000000000" pitchFamily="2" charset="0"/>
                <a:cs typeface="Poppins Medium" panose="00000600000000000000" pitchFamily="2" charset="0"/>
              </a:rPr>
              <a:t>Stimulus/Response Sequence: </a:t>
            </a:r>
          </a:p>
          <a:p>
            <a:pPr lvl="1">
              <a:lnSpc>
                <a:spcPct val="150000"/>
              </a:lnSpc>
            </a:pPr>
            <a:r>
              <a:rPr lang="en-US" dirty="0">
                <a:latin typeface="Poppins Medium" panose="00000600000000000000" pitchFamily="2" charset="0"/>
                <a:cs typeface="Poppins Medium" panose="00000600000000000000" pitchFamily="2" charset="0"/>
              </a:rPr>
              <a:t>User selects a restaurant -&gt; User selects an item --&gt;User leaves a review</a:t>
            </a:r>
          </a:p>
          <a:p>
            <a:pPr lvl="1">
              <a:lnSpc>
                <a:spcPct val="150000"/>
              </a:lnSpc>
            </a:pPr>
            <a:r>
              <a:rPr lang="en-US" dirty="0">
                <a:latin typeface="Poppins Medium" panose="00000600000000000000" pitchFamily="2" charset="0"/>
                <a:cs typeface="Poppins Medium" panose="00000600000000000000" pitchFamily="2" charset="0"/>
              </a:rPr>
              <a:t> --&gt; App displays the review.</a:t>
            </a:r>
          </a:p>
          <a:p>
            <a:pPr>
              <a:lnSpc>
                <a:spcPct val="150000"/>
              </a:lnSpc>
            </a:pPr>
            <a:r>
              <a:rPr lang="en-US" dirty="0">
                <a:latin typeface="Poppins Medium" panose="00000600000000000000" pitchFamily="2" charset="0"/>
                <a:cs typeface="Poppins Medium" panose="00000600000000000000" pitchFamily="2" charset="0"/>
              </a:rPr>
              <a:t>Functional Requirements: </a:t>
            </a:r>
          </a:p>
          <a:p>
            <a:pPr lvl="1">
              <a:lnSpc>
                <a:spcPct val="150000"/>
              </a:lnSpc>
            </a:pPr>
            <a:r>
              <a:rPr lang="en-US" dirty="0">
                <a:latin typeface="Poppins Medium" panose="00000600000000000000" pitchFamily="2" charset="0"/>
                <a:cs typeface="Poppins Medium" panose="00000600000000000000" pitchFamily="2" charset="0"/>
              </a:rPr>
              <a:t>The system should have a clear and easy-to-use rating and review system.</a:t>
            </a:r>
          </a:p>
        </p:txBody>
      </p:sp>
      <p:sp>
        <p:nvSpPr>
          <p:cNvPr id="92" name="TextBox 91">
            <a:extLst>
              <a:ext uri="{FF2B5EF4-FFF2-40B4-BE49-F238E27FC236}">
                <a16:creationId xmlns:a16="http://schemas.microsoft.com/office/drawing/2014/main" id="{F1634735-3CF6-42F7-8632-F035FE799009}"/>
              </a:ext>
            </a:extLst>
          </p:cNvPr>
          <p:cNvSpPr txBox="1"/>
          <p:nvPr/>
        </p:nvSpPr>
        <p:spPr>
          <a:xfrm>
            <a:off x="-6393986" y="9339490"/>
            <a:ext cx="10774745" cy="2407582"/>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 Language(s) to be used</a:t>
            </a:r>
          </a:p>
          <a:p>
            <a:pPr algn="just">
              <a:lnSpc>
                <a:spcPct val="150000"/>
              </a:lnSpc>
            </a:pPr>
            <a:r>
              <a:rPr lang="en-US" sz="2400" dirty="0">
                <a:latin typeface="Poppins ExtraBold" panose="00000900000000000000" pitchFamily="2" charset="0"/>
                <a:cs typeface="Poppins ExtraBold" panose="00000900000000000000" pitchFamily="2" charset="0"/>
              </a:rPr>
              <a:t> </a:t>
            </a:r>
          </a:p>
          <a:p>
            <a:pPr algn="just">
              <a:lnSpc>
                <a:spcPct val="150000"/>
              </a:lnSpc>
            </a:pPr>
            <a:r>
              <a:rPr lang="en-US" dirty="0">
                <a:latin typeface="Poppins Medium" panose="00000600000000000000" pitchFamily="2" charset="0"/>
                <a:cs typeface="Poppins Medium" panose="00000600000000000000" pitchFamily="2" charset="0"/>
              </a:rPr>
              <a:t>Front-end : HTML, CSS &amp; JavaScript</a:t>
            </a:r>
          </a:p>
          <a:p>
            <a:pPr algn="just">
              <a:lnSpc>
                <a:spcPct val="150000"/>
              </a:lnSpc>
            </a:pPr>
            <a:r>
              <a:rPr lang="en-US" dirty="0">
                <a:latin typeface="Poppins Medium" panose="00000600000000000000" pitchFamily="2" charset="0"/>
                <a:cs typeface="Poppins Medium" panose="00000600000000000000" pitchFamily="2" charset="0"/>
              </a:rPr>
              <a:t>Back-end : PHP</a:t>
            </a:r>
          </a:p>
          <a:p>
            <a:pPr algn="just">
              <a:lnSpc>
                <a:spcPct val="150000"/>
              </a:lnSpc>
            </a:pPr>
            <a:r>
              <a:rPr lang="en-US" dirty="0">
                <a:latin typeface="Poppins Medium" panose="00000600000000000000" pitchFamily="2" charset="0"/>
                <a:cs typeface="Poppins Medium" panose="00000600000000000000" pitchFamily="2" charset="0"/>
              </a:rPr>
              <a:t>Database : MySQL</a:t>
            </a:r>
          </a:p>
        </p:txBody>
      </p:sp>
    </p:spTree>
    <p:extLst>
      <p:ext uri="{BB962C8B-B14F-4D97-AF65-F5344CB8AC3E}">
        <p14:creationId xmlns:p14="http://schemas.microsoft.com/office/powerpoint/2010/main" val="1093989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F9FB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772478" y="159789"/>
            <a:ext cx="942076" cy="523220"/>
          </a:xfrm>
          <a:prstGeom prst="rect">
            <a:avLst/>
          </a:prstGeom>
          <a:noFill/>
        </p:spPr>
        <p:txBody>
          <a:bodyPr wrap="square" rtlCol="0">
            <a:spAutoFit/>
          </a:bodyPr>
          <a:lstStyle/>
          <a:p>
            <a:r>
              <a:rPr lang="en-IN" sz="2800" dirty="0">
                <a:latin typeface="Poppins Black" panose="00000A00000000000000" pitchFamily="2" charset="0"/>
                <a:cs typeface="Poppins Black" panose="00000A00000000000000" pitchFamily="2" charset="0"/>
              </a:rPr>
              <a:t>SRS</a:t>
            </a: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4" name="TextBox 3">
            <a:extLst>
              <a:ext uri="{FF2B5EF4-FFF2-40B4-BE49-F238E27FC236}">
                <a16:creationId xmlns:a16="http://schemas.microsoft.com/office/drawing/2014/main" id="{C01D85F0-CD22-43C7-A7E4-05AB953B189C}"/>
              </a:ext>
            </a:extLst>
          </p:cNvPr>
          <p:cNvSpPr txBox="1"/>
          <p:nvPr/>
        </p:nvSpPr>
        <p:spPr>
          <a:xfrm>
            <a:off x="1119358" y="733960"/>
            <a:ext cx="10774745" cy="4762073"/>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System Features</a:t>
            </a:r>
            <a:endParaRPr lang="en-US" sz="1400" dirty="0">
              <a:latin typeface="Poppins ExtraBold" panose="00000900000000000000" pitchFamily="2" charset="0"/>
              <a:cs typeface="Poppins ExtraBold" panose="00000900000000000000" pitchFamily="2" charset="0"/>
            </a:endParaRPr>
          </a:p>
          <a:p>
            <a:pPr>
              <a:lnSpc>
                <a:spcPct val="150000"/>
              </a:lnSpc>
            </a:pPr>
            <a:r>
              <a:rPr lang="en-US" dirty="0">
                <a:latin typeface="Poppins Medium" panose="00000600000000000000" pitchFamily="2" charset="0"/>
                <a:cs typeface="Poppins Medium" panose="00000600000000000000" pitchFamily="2" charset="0"/>
              </a:rPr>
              <a:t>Favorites Management:</a:t>
            </a:r>
          </a:p>
          <a:p>
            <a:pPr>
              <a:lnSpc>
                <a:spcPct val="150000"/>
              </a:lnSpc>
            </a:pPr>
            <a:r>
              <a:rPr lang="en-US" dirty="0">
                <a:latin typeface="Poppins Medium" panose="00000600000000000000" pitchFamily="2" charset="0"/>
                <a:cs typeface="Poppins Medium" panose="00000600000000000000" pitchFamily="2" charset="0"/>
              </a:rPr>
              <a:t>Description: </a:t>
            </a:r>
          </a:p>
          <a:p>
            <a:pPr lvl="1">
              <a:lnSpc>
                <a:spcPct val="150000"/>
              </a:lnSpc>
            </a:pPr>
            <a:r>
              <a:rPr lang="en-US" dirty="0">
                <a:latin typeface="Poppins Medium" panose="00000600000000000000" pitchFamily="2" charset="0"/>
                <a:cs typeface="Poppins Medium" panose="00000600000000000000" pitchFamily="2" charset="0"/>
              </a:rPr>
              <a:t>This feature allows users to create a personalized list of favorite food items or restaurants and quickly access them for future reference.</a:t>
            </a:r>
          </a:p>
          <a:p>
            <a:pPr>
              <a:lnSpc>
                <a:spcPct val="150000"/>
              </a:lnSpc>
            </a:pPr>
            <a:r>
              <a:rPr lang="en-US" dirty="0">
                <a:latin typeface="Poppins Medium" panose="00000600000000000000" pitchFamily="2" charset="0"/>
                <a:cs typeface="Poppins Medium" panose="00000600000000000000" pitchFamily="2" charset="0"/>
              </a:rPr>
              <a:t>Stimulus/Response Sequence:</a:t>
            </a:r>
          </a:p>
          <a:p>
            <a:pPr lvl="1">
              <a:lnSpc>
                <a:spcPct val="150000"/>
              </a:lnSpc>
            </a:pPr>
            <a:r>
              <a:rPr lang="en-US" dirty="0">
                <a:latin typeface="Poppins Medium" panose="00000600000000000000" pitchFamily="2" charset="0"/>
                <a:cs typeface="Poppins Medium" panose="00000600000000000000" pitchFamily="2" charset="0"/>
              </a:rPr>
              <a:t>User selects a restaurant -&gt; User selects an item --&gt; user add item to their favorites list</a:t>
            </a:r>
          </a:p>
          <a:p>
            <a:pPr lvl="1">
              <a:lnSpc>
                <a:spcPct val="150000"/>
              </a:lnSpc>
            </a:pPr>
            <a:r>
              <a:rPr lang="en-US" dirty="0">
                <a:latin typeface="Poppins Medium" panose="00000600000000000000" pitchFamily="2" charset="0"/>
                <a:cs typeface="Poppins Medium" panose="00000600000000000000" pitchFamily="2" charset="0"/>
              </a:rPr>
              <a:t>User can access their list of favorites from their account page</a:t>
            </a:r>
          </a:p>
          <a:p>
            <a:pPr>
              <a:lnSpc>
                <a:spcPct val="150000"/>
              </a:lnSpc>
            </a:pPr>
            <a:r>
              <a:rPr lang="en-US" dirty="0">
                <a:latin typeface="Poppins Medium" panose="00000600000000000000" pitchFamily="2" charset="0"/>
                <a:cs typeface="Poppins Medium" panose="00000600000000000000" pitchFamily="2" charset="0"/>
              </a:rPr>
              <a:t>Functional Requirements:</a:t>
            </a:r>
          </a:p>
          <a:p>
            <a:pPr lvl="1">
              <a:lnSpc>
                <a:spcPct val="150000"/>
              </a:lnSpc>
            </a:pPr>
            <a:r>
              <a:rPr lang="en-US" dirty="0">
                <a:latin typeface="Poppins Medium" panose="00000600000000000000" pitchFamily="2" charset="0"/>
                <a:cs typeface="Poppins Medium" panose="00000600000000000000" pitchFamily="2" charset="0"/>
              </a:rPr>
              <a:t>Option for users to create a personalized list of favorite food items </a:t>
            </a:r>
          </a:p>
          <a:p>
            <a:pPr lvl="1">
              <a:lnSpc>
                <a:spcPct val="150000"/>
              </a:lnSpc>
            </a:pPr>
            <a:r>
              <a:rPr lang="en-US" dirty="0">
                <a:latin typeface="Poppins Medium" panose="00000600000000000000" pitchFamily="2" charset="0"/>
                <a:cs typeface="Poppins Medium" panose="00000600000000000000" pitchFamily="2" charset="0"/>
              </a:rPr>
              <a:t>Quick access to saved favorites for future reference</a:t>
            </a:r>
          </a:p>
        </p:txBody>
      </p:sp>
      <p:sp>
        <p:nvSpPr>
          <p:cNvPr id="92" name="TextBox 91">
            <a:extLst>
              <a:ext uri="{FF2B5EF4-FFF2-40B4-BE49-F238E27FC236}">
                <a16:creationId xmlns:a16="http://schemas.microsoft.com/office/drawing/2014/main" id="{F1634735-3CF6-42F7-8632-F035FE799009}"/>
              </a:ext>
            </a:extLst>
          </p:cNvPr>
          <p:cNvSpPr txBox="1"/>
          <p:nvPr/>
        </p:nvSpPr>
        <p:spPr>
          <a:xfrm>
            <a:off x="-6393986" y="9339490"/>
            <a:ext cx="10774745" cy="2407582"/>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 Language(s) to be used</a:t>
            </a:r>
          </a:p>
          <a:p>
            <a:pPr algn="just">
              <a:lnSpc>
                <a:spcPct val="150000"/>
              </a:lnSpc>
            </a:pPr>
            <a:r>
              <a:rPr lang="en-US" sz="2400" dirty="0">
                <a:latin typeface="Poppins ExtraBold" panose="00000900000000000000" pitchFamily="2" charset="0"/>
                <a:cs typeface="Poppins ExtraBold" panose="00000900000000000000" pitchFamily="2" charset="0"/>
              </a:rPr>
              <a:t> </a:t>
            </a:r>
          </a:p>
          <a:p>
            <a:pPr algn="just">
              <a:lnSpc>
                <a:spcPct val="150000"/>
              </a:lnSpc>
            </a:pPr>
            <a:r>
              <a:rPr lang="en-US" dirty="0">
                <a:latin typeface="Poppins Medium" panose="00000600000000000000" pitchFamily="2" charset="0"/>
                <a:cs typeface="Poppins Medium" panose="00000600000000000000" pitchFamily="2" charset="0"/>
              </a:rPr>
              <a:t>Front-end : HTML, CSS &amp; JavaScript</a:t>
            </a:r>
          </a:p>
          <a:p>
            <a:pPr algn="just">
              <a:lnSpc>
                <a:spcPct val="150000"/>
              </a:lnSpc>
            </a:pPr>
            <a:r>
              <a:rPr lang="en-US" dirty="0">
                <a:latin typeface="Poppins Medium" panose="00000600000000000000" pitchFamily="2" charset="0"/>
                <a:cs typeface="Poppins Medium" panose="00000600000000000000" pitchFamily="2" charset="0"/>
              </a:rPr>
              <a:t>Back-end : PHP</a:t>
            </a:r>
          </a:p>
          <a:p>
            <a:pPr algn="just">
              <a:lnSpc>
                <a:spcPct val="150000"/>
              </a:lnSpc>
            </a:pPr>
            <a:r>
              <a:rPr lang="en-US" dirty="0">
                <a:latin typeface="Poppins Medium" panose="00000600000000000000" pitchFamily="2" charset="0"/>
                <a:cs typeface="Poppins Medium" panose="00000600000000000000" pitchFamily="2" charset="0"/>
              </a:rPr>
              <a:t>Database : MySQL</a:t>
            </a:r>
          </a:p>
        </p:txBody>
      </p:sp>
    </p:spTree>
    <p:extLst>
      <p:ext uri="{BB962C8B-B14F-4D97-AF65-F5344CB8AC3E}">
        <p14:creationId xmlns:p14="http://schemas.microsoft.com/office/powerpoint/2010/main" val="13176600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F9FB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772478" y="159789"/>
            <a:ext cx="942076" cy="523220"/>
          </a:xfrm>
          <a:prstGeom prst="rect">
            <a:avLst/>
          </a:prstGeom>
          <a:noFill/>
        </p:spPr>
        <p:txBody>
          <a:bodyPr wrap="square" rtlCol="0">
            <a:spAutoFit/>
          </a:bodyPr>
          <a:lstStyle/>
          <a:p>
            <a:r>
              <a:rPr lang="en-IN" sz="2800" dirty="0">
                <a:latin typeface="Poppins Black" panose="00000A00000000000000" pitchFamily="2" charset="0"/>
                <a:cs typeface="Poppins Black" panose="00000A00000000000000" pitchFamily="2" charset="0"/>
              </a:rPr>
              <a:t>SRS</a:t>
            </a: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4" name="TextBox 3">
            <a:extLst>
              <a:ext uri="{FF2B5EF4-FFF2-40B4-BE49-F238E27FC236}">
                <a16:creationId xmlns:a16="http://schemas.microsoft.com/office/drawing/2014/main" id="{C01D85F0-CD22-43C7-A7E4-05AB953B189C}"/>
              </a:ext>
            </a:extLst>
          </p:cNvPr>
          <p:cNvSpPr txBox="1"/>
          <p:nvPr/>
        </p:nvSpPr>
        <p:spPr>
          <a:xfrm>
            <a:off x="1119358" y="733960"/>
            <a:ext cx="10774745" cy="5177571"/>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System Features</a:t>
            </a:r>
            <a:endParaRPr lang="en-US" sz="1400" dirty="0">
              <a:latin typeface="Poppins ExtraBold" panose="00000900000000000000" pitchFamily="2" charset="0"/>
              <a:cs typeface="Poppins ExtraBold" panose="00000900000000000000" pitchFamily="2" charset="0"/>
            </a:endParaRPr>
          </a:p>
          <a:p>
            <a:pPr>
              <a:lnSpc>
                <a:spcPct val="150000"/>
              </a:lnSpc>
            </a:pPr>
            <a:r>
              <a:rPr lang="en-US" dirty="0">
                <a:latin typeface="Poppins Medium" panose="00000600000000000000" pitchFamily="2" charset="0"/>
                <a:cs typeface="Poppins Medium" panose="00000600000000000000" pitchFamily="2" charset="0"/>
              </a:rPr>
              <a:t>Drops (Food Vlog Upload):</a:t>
            </a:r>
          </a:p>
          <a:p>
            <a:pPr>
              <a:lnSpc>
                <a:spcPct val="150000"/>
              </a:lnSpc>
            </a:pPr>
            <a:r>
              <a:rPr lang="en-US" dirty="0">
                <a:latin typeface="Poppins Medium" panose="00000600000000000000" pitchFamily="2" charset="0"/>
                <a:cs typeface="Poppins Medium" panose="00000600000000000000" pitchFamily="2" charset="0"/>
              </a:rPr>
              <a:t>Description: </a:t>
            </a:r>
          </a:p>
          <a:p>
            <a:pPr lvl="1">
              <a:lnSpc>
                <a:spcPct val="150000"/>
              </a:lnSpc>
            </a:pPr>
            <a:r>
              <a:rPr lang="en-US" dirty="0">
                <a:latin typeface="Poppins Medium" panose="00000600000000000000" pitchFamily="2" charset="0"/>
                <a:cs typeface="Poppins Medium" panose="00000600000000000000" pitchFamily="2" charset="0"/>
              </a:rPr>
              <a:t>This feature allows users to upload and share their food vlog videos and interact with other users' videos.</a:t>
            </a:r>
          </a:p>
          <a:p>
            <a:pPr>
              <a:lnSpc>
                <a:spcPct val="150000"/>
              </a:lnSpc>
            </a:pPr>
            <a:r>
              <a:rPr lang="en-US" dirty="0">
                <a:latin typeface="Poppins Medium" panose="00000600000000000000" pitchFamily="2" charset="0"/>
                <a:cs typeface="Poppins Medium" panose="00000600000000000000" pitchFamily="2" charset="0"/>
              </a:rPr>
              <a:t>Stimulus/Response Sequence:</a:t>
            </a:r>
          </a:p>
          <a:p>
            <a:pPr lvl="1">
              <a:lnSpc>
                <a:spcPct val="150000"/>
              </a:lnSpc>
            </a:pPr>
            <a:r>
              <a:rPr lang="en-US" dirty="0">
                <a:latin typeface="Poppins Medium" panose="00000600000000000000" pitchFamily="2" charset="0"/>
                <a:cs typeface="Poppins Medium" panose="00000600000000000000" pitchFamily="2" charset="0"/>
              </a:rPr>
              <a:t>User creates a food vlog video --&gt;User uploads the video to the system --&gt;</a:t>
            </a:r>
          </a:p>
          <a:p>
            <a:pPr lvl="1">
              <a:lnSpc>
                <a:spcPct val="150000"/>
              </a:lnSpc>
            </a:pPr>
            <a:r>
              <a:rPr lang="en-US" dirty="0">
                <a:latin typeface="Poppins Medium" panose="00000600000000000000" pitchFamily="2" charset="0"/>
                <a:cs typeface="Poppins Medium" panose="00000600000000000000" pitchFamily="2" charset="0"/>
              </a:rPr>
              <a:t>System displays the video on the Drops page for other users to view and interact with.</a:t>
            </a:r>
          </a:p>
          <a:p>
            <a:pPr lvl="1">
              <a:lnSpc>
                <a:spcPct val="150000"/>
              </a:lnSpc>
            </a:pPr>
            <a:r>
              <a:rPr lang="en-US" dirty="0">
                <a:latin typeface="Poppins Medium" panose="00000600000000000000" pitchFamily="2" charset="0"/>
                <a:cs typeface="Poppins Medium" panose="00000600000000000000" pitchFamily="2" charset="0"/>
              </a:rPr>
              <a:t>Other users can like, comment, and share the video</a:t>
            </a:r>
          </a:p>
          <a:p>
            <a:pPr>
              <a:lnSpc>
                <a:spcPct val="150000"/>
              </a:lnSpc>
            </a:pPr>
            <a:r>
              <a:rPr lang="en-US" dirty="0">
                <a:latin typeface="Poppins Medium" panose="00000600000000000000" pitchFamily="2" charset="0"/>
                <a:cs typeface="Poppins Medium" panose="00000600000000000000" pitchFamily="2" charset="0"/>
              </a:rPr>
              <a:t>Functional Requirements:</a:t>
            </a:r>
          </a:p>
          <a:p>
            <a:pPr lvl="1">
              <a:lnSpc>
                <a:spcPct val="150000"/>
              </a:lnSpc>
            </a:pPr>
            <a:r>
              <a:rPr lang="en-US" dirty="0">
                <a:latin typeface="Poppins Medium" panose="00000600000000000000" pitchFamily="2" charset="0"/>
                <a:cs typeface="Poppins Medium" panose="00000600000000000000" pitchFamily="2" charset="0"/>
              </a:rPr>
              <a:t>Users can upload and share their food vlog videos</a:t>
            </a:r>
          </a:p>
          <a:p>
            <a:pPr lvl="1">
              <a:lnSpc>
                <a:spcPct val="150000"/>
              </a:lnSpc>
            </a:pPr>
            <a:r>
              <a:rPr lang="en-US" dirty="0">
                <a:latin typeface="Poppins Medium" panose="00000600000000000000" pitchFamily="2" charset="0"/>
                <a:cs typeface="Poppins Medium" panose="00000600000000000000" pitchFamily="2" charset="0"/>
              </a:rPr>
              <a:t>Like and comment functionalities on uploaded videos</a:t>
            </a:r>
          </a:p>
        </p:txBody>
      </p:sp>
      <p:sp>
        <p:nvSpPr>
          <p:cNvPr id="92" name="TextBox 91">
            <a:extLst>
              <a:ext uri="{FF2B5EF4-FFF2-40B4-BE49-F238E27FC236}">
                <a16:creationId xmlns:a16="http://schemas.microsoft.com/office/drawing/2014/main" id="{F1634735-3CF6-42F7-8632-F035FE799009}"/>
              </a:ext>
            </a:extLst>
          </p:cNvPr>
          <p:cNvSpPr txBox="1"/>
          <p:nvPr/>
        </p:nvSpPr>
        <p:spPr>
          <a:xfrm>
            <a:off x="-6393986" y="9339490"/>
            <a:ext cx="10774745" cy="2407582"/>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 Language(s) to be used</a:t>
            </a:r>
          </a:p>
          <a:p>
            <a:pPr algn="just">
              <a:lnSpc>
                <a:spcPct val="150000"/>
              </a:lnSpc>
            </a:pPr>
            <a:r>
              <a:rPr lang="en-US" sz="2400" dirty="0">
                <a:latin typeface="Poppins ExtraBold" panose="00000900000000000000" pitchFamily="2" charset="0"/>
                <a:cs typeface="Poppins ExtraBold" panose="00000900000000000000" pitchFamily="2" charset="0"/>
              </a:rPr>
              <a:t> </a:t>
            </a:r>
          </a:p>
          <a:p>
            <a:pPr algn="just">
              <a:lnSpc>
                <a:spcPct val="150000"/>
              </a:lnSpc>
            </a:pPr>
            <a:r>
              <a:rPr lang="en-US" dirty="0">
                <a:latin typeface="Poppins Medium" panose="00000600000000000000" pitchFamily="2" charset="0"/>
                <a:cs typeface="Poppins Medium" panose="00000600000000000000" pitchFamily="2" charset="0"/>
              </a:rPr>
              <a:t>Front-end : HTML, CSS &amp; JavaScript</a:t>
            </a:r>
          </a:p>
          <a:p>
            <a:pPr algn="just">
              <a:lnSpc>
                <a:spcPct val="150000"/>
              </a:lnSpc>
            </a:pPr>
            <a:r>
              <a:rPr lang="en-US" dirty="0">
                <a:latin typeface="Poppins Medium" panose="00000600000000000000" pitchFamily="2" charset="0"/>
                <a:cs typeface="Poppins Medium" panose="00000600000000000000" pitchFamily="2" charset="0"/>
              </a:rPr>
              <a:t>Back-end : PHP</a:t>
            </a:r>
          </a:p>
          <a:p>
            <a:pPr algn="just">
              <a:lnSpc>
                <a:spcPct val="150000"/>
              </a:lnSpc>
            </a:pPr>
            <a:r>
              <a:rPr lang="en-US" dirty="0">
                <a:latin typeface="Poppins Medium" panose="00000600000000000000" pitchFamily="2" charset="0"/>
                <a:cs typeface="Poppins Medium" panose="00000600000000000000" pitchFamily="2" charset="0"/>
              </a:rPr>
              <a:t>Database : MySQL</a:t>
            </a:r>
          </a:p>
        </p:txBody>
      </p:sp>
    </p:spTree>
    <p:extLst>
      <p:ext uri="{BB962C8B-B14F-4D97-AF65-F5344CB8AC3E}">
        <p14:creationId xmlns:p14="http://schemas.microsoft.com/office/powerpoint/2010/main" val="2377871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F9FB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772478" y="159789"/>
            <a:ext cx="942076" cy="523220"/>
          </a:xfrm>
          <a:prstGeom prst="rect">
            <a:avLst/>
          </a:prstGeom>
          <a:noFill/>
        </p:spPr>
        <p:txBody>
          <a:bodyPr wrap="square" rtlCol="0">
            <a:spAutoFit/>
          </a:bodyPr>
          <a:lstStyle/>
          <a:p>
            <a:r>
              <a:rPr lang="en-IN" sz="2800" dirty="0">
                <a:latin typeface="Poppins Black" panose="00000A00000000000000" pitchFamily="2" charset="0"/>
                <a:cs typeface="Poppins Black" panose="00000A00000000000000" pitchFamily="2" charset="0"/>
              </a:rPr>
              <a:t>SRS</a:t>
            </a: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4" name="TextBox 3">
            <a:extLst>
              <a:ext uri="{FF2B5EF4-FFF2-40B4-BE49-F238E27FC236}">
                <a16:creationId xmlns:a16="http://schemas.microsoft.com/office/drawing/2014/main" id="{C01D85F0-CD22-43C7-A7E4-05AB953B189C}"/>
              </a:ext>
            </a:extLst>
          </p:cNvPr>
          <p:cNvSpPr txBox="1"/>
          <p:nvPr/>
        </p:nvSpPr>
        <p:spPr>
          <a:xfrm>
            <a:off x="1119358" y="733960"/>
            <a:ext cx="10774745" cy="4346575"/>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System Features</a:t>
            </a:r>
            <a:endParaRPr lang="en-US" sz="1400" dirty="0">
              <a:latin typeface="Poppins ExtraBold" panose="00000900000000000000" pitchFamily="2" charset="0"/>
              <a:cs typeface="Poppins ExtraBold" panose="00000900000000000000" pitchFamily="2" charset="0"/>
            </a:endParaRPr>
          </a:p>
          <a:p>
            <a:pPr>
              <a:lnSpc>
                <a:spcPct val="150000"/>
              </a:lnSpc>
            </a:pPr>
            <a:r>
              <a:rPr lang="en-US" dirty="0">
                <a:latin typeface="Poppins Medium" panose="00000600000000000000" pitchFamily="2" charset="0"/>
                <a:cs typeface="Poppins Medium" panose="00000600000000000000" pitchFamily="2" charset="0"/>
              </a:rPr>
              <a:t>Price Filtering:</a:t>
            </a:r>
          </a:p>
          <a:p>
            <a:pPr>
              <a:lnSpc>
                <a:spcPct val="150000"/>
              </a:lnSpc>
            </a:pPr>
            <a:r>
              <a:rPr lang="en-US" dirty="0">
                <a:latin typeface="Poppins Medium" panose="00000600000000000000" pitchFamily="2" charset="0"/>
                <a:cs typeface="Poppins Medium" panose="00000600000000000000" pitchFamily="2" charset="0"/>
              </a:rPr>
              <a:t>Description: </a:t>
            </a:r>
          </a:p>
          <a:p>
            <a:pPr lvl="1">
              <a:lnSpc>
                <a:spcPct val="150000"/>
              </a:lnSpc>
            </a:pPr>
            <a:r>
              <a:rPr lang="en-US" dirty="0">
                <a:latin typeface="Poppins Medium" panose="00000600000000000000" pitchFamily="2" charset="0"/>
                <a:cs typeface="Poppins Medium" panose="00000600000000000000" pitchFamily="2" charset="0"/>
              </a:rPr>
              <a:t>This feature allows users to filter search results based on their desired price range.</a:t>
            </a:r>
          </a:p>
          <a:p>
            <a:pPr>
              <a:lnSpc>
                <a:spcPct val="150000"/>
              </a:lnSpc>
            </a:pPr>
            <a:r>
              <a:rPr lang="en-US" dirty="0">
                <a:latin typeface="Poppins Medium" panose="00000600000000000000" pitchFamily="2" charset="0"/>
                <a:cs typeface="Poppins Medium" panose="00000600000000000000" pitchFamily="2" charset="0"/>
              </a:rPr>
              <a:t>Stimulus/Response Sequence:</a:t>
            </a:r>
          </a:p>
          <a:p>
            <a:pPr lvl="1">
              <a:lnSpc>
                <a:spcPct val="150000"/>
              </a:lnSpc>
            </a:pPr>
            <a:r>
              <a:rPr lang="en-US" dirty="0">
                <a:latin typeface="Poppins Medium" panose="00000600000000000000" pitchFamily="2" charset="0"/>
                <a:cs typeface="Poppins Medium" panose="00000600000000000000" pitchFamily="2" charset="0"/>
              </a:rPr>
              <a:t>User selects a price range filter option --&gt;System retrieves and displays the list of restaurants that fall within the selected price range</a:t>
            </a:r>
          </a:p>
          <a:p>
            <a:pPr>
              <a:lnSpc>
                <a:spcPct val="150000"/>
              </a:lnSpc>
            </a:pPr>
            <a:r>
              <a:rPr lang="en-US" dirty="0">
                <a:latin typeface="Poppins Medium" panose="00000600000000000000" pitchFamily="2" charset="0"/>
                <a:cs typeface="Poppins Medium" panose="00000600000000000000" pitchFamily="2" charset="0"/>
              </a:rPr>
              <a:t>Functional Requirements:</a:t>
            </a:r>
          </a:p>
          <a:p>
            <a:pPr lvl="1">
              <a:lnSpc>
                <a:spcPct val="150000"/>
              </a:lnSpc>
            </a:pPr>
            <a:r>
              <a:rPr lang="en-US" dirty="0">
                <a:latin typeface="Poppins Medium" panose="00000600000000000000" pitchFamily="2" charset="0"/>
                <a:cs typeface="Poppins Medium" panose="00000600000000000000" pitchFamily="2" charset="0"/>
              </a:rPr>
              <a:t>Filtering search results based on desired price range</a:t>
            </a:r>
          </a:p>
          <a:p>
            <a:pPr lvl="1">
              <a:lnSpc>
                <a:spcPct val="150000"/>
              </a:lnSpc>
            </a:pPr>
            <a:r>
              <a:rPr lang="en-US" dirty="0">
                <a:latin typeface="Poppins Medium" panose="00000600000000000000" pitchFamily="2" charset="0"/>
                <a:cs typeface="Poppins Medium" panose="00000600000000000000" pitchFamily="2" charset="0"/>
              </a:rPr>
              <a:t>Helping users find dining options within their budget</a:t>
            </a:r>
          </a:p>
        </p:txBody>
      </p:sp>
      <p:sp>
        <p:nvSpPr>
          <p:cNvPr id="92" name="TextBox 91">
            <a:extLst>
              <a:ext uri="{FF2B5EF4-FFF2-40B4-BE49-F238E27FC236}">
                <a16:creationId xmlns:a16="http://schemas.microsoft.com/office/drawing/2014/main" id="{F1634735-3CF6-42F7-8632-F035FE799009}"/>
              </a:ext>
            </a:extLst>
          </p:cNvPr>
          <p:cNvSpPr txBox="1"/>
          <p:nvPr/>
        </p:nvSpPr>
        <p:spPr>
          <a:xfrm>
            <a:off x="-6393986" y="9339490"/>
            <a:ext cx="10774745" cy="2407582"/>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 Language(s) to be used</a:t>
            </a:r>
          </a:p>
          <a:p>
            <a:pPr algn="just">
              <a:lnSpc>
                <a:spcPct val="150000"/>
              </a:lnSpc>
            </a:pPr>
            <a:r>
              <a:rPr lang="en-US" sz="2400" dirty="0">
                <a:latin typeface="Poppins ExtraBold" panose="00000900000000000000" pitchFamily="2" charset="0"/>
                <a:cs typeface="Poppins ExtraBold" panose="00000900000000000000" pitchFamily="2" charset="0"/>
              </a:rPr>
              <a:t> </a:t>
            </a:r>
          </a:p>
          <a:p>
            <a:pPr algn="just">
              <a:lnSpc>
                <a:spcPct val="150000"/>
              </a:lnSpc>
            </a:pPr>
            <a:r>
              <a:rPr lang="en-US" dirty="0">
                <a:latin typeface="Poppins Medium" panose="00000600000000000000" pitchFamily="2" charset="0"/>
                <a:cs typeface="Poppins Medium" panose="00000600000000000000" pitchFamily="2" charset="0"/>
              </a:rPr>
              <a:t>Front-end : HTML, CSS &amp; JavaScript</a:t>
            </a:r>
          </a:p>
          <a:p>
            <a:pPr algn="just">
              <a:lnSpc>
                <a:spcPct val="150000"/>
              </a:lnSpc>
            </a:pPr>
            <a:r>
              <a:rPr lang="en-US" dirty="0">
                <a:latin typeface="Poppins Medium" panose="00000600000000000000" pitchFamily="2" charset="0"/>
                <a:cs typeface="Poppins Medium" panose="00000600000000000000" pitchFamily="2" charset="0"/>
              </a:rPr>
              <a:t>Back-end : PHP</a:t>
            </a:r>
          </a:p>
          <a:p>
            <a:pPr algn="just">
              <a:lnSpc>
                <a:spcPct val="150000"/>
              </a:lnSpc>
            </a:pPr>
            <a:r>
              <a:rPr lang="en-US" dirty="0">
                <a:latin typeface="Poppins Medium" panose="00000600000000000000" pitchFamily="2" charset="0"/>
                <a:cs typeface="Poppins Medium" panose="00000600000000000000" pitchFamily="2" charset="0"/>
              </a:rPr>
              <a:t>Database : MySQL</a:t>
            </a:r>
          </a:p>
        </p:txBody>
      </p:sp>
    </p:spTree>
    <p:extLst>
      <p:ext uri="{BB962C8B-B14F-4D97-AF65-F5344CB8AC3E}">
        <p14:creationId xmlns:p14="http://schemas.microsoft.com/office/powerpoint/2010/main" val="17528060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F9FB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772478" y="159789"/>
            <a:ext cx="942076" cy="523220"/>
          </a:xfrm>
          <a:prstGeom prst="rect">
            <a:avLst/>
          </a:prstGeom>
          <a:noFill/>
        </p:spPr>
        <p:txBody>
          <a:bodyPr wrap="square" rtlCol="0">
            <a:spAutoFit/>
          </a:bodyPr>
          <a:lstStyle/>
          <a:p>
            <a:r>
              <a:rPr lang="en-IN" sz="2800" dirty="0">
                <a:latin typeface="Poppins Black" panose="00000A00000000000000" pitchFamily="2" charset="0"/>
                <a:cs typeface="Poppins Black" panose="00000A00000000000000" pitchFamily="2" charset="0"/>
              </a:rPr>
              <a:t>SRS</a:t>
            </a: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4" name="TextBox 3">
            <a:extLst>
              <a:ext uri="{FF2B5EF4-FFF2-40B4-BE49-F238E27FC236}">
                <a16:creationId xmlns:a16="http://schemas.microsoft.com/office/drawing/2014/main" id="{C01D85F0-CD22-43C7-A7E4-05AB953B189C}"/>
              </a:ext>
            </a:extLst>
          </p:cNvPr>
          <p:cNvSpPr txBox="1"/>
          <p:nvPr/>
        </p:nvSpPr>
        <p:spPr>
          <a:xfrm>
            <a:off x="1119358" y="733960"/>
            <a:ext cx="10774745" cy="6008568"/>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System Features</a:t>
            </a:r>
            <a:endParaRPr lang="en-US" sz="1400" dirty="0">
              <a:latin typeface="Poppins ExtraBold" panose="00000900000000000000" pitchFamily="2" charset="0"/>
              <a:cs typeface="Poppins ExtraBold" panose="00000900000000000000" pitchFamily="2" charset="0"/>
            </a:endParaRPr>
          </a:p>
          <a:p>
            <a:pPr>
              <a:lnSpc>
                <a:spcPct val="150000"/>
              </a:lnSpc>
            </a:pPr>
            <a:r>
              <a:rPr lang="en-US" dirty="0">
                <a:latin typeface="Poppins Medium" panose="00000600000000000000" pitchFamily="2" charset="0"/>
                <a:cs typeface="Poppins Medium" panose="00000600000000000000" pitchFamily="2" charset="0"/>
              </a:rPr>
              <a:t>Restaurant Management (Admin Panel):</a:t>
            </a:r>
          </a:p>
          <a:p>
            <a:pPr>
              <a:lnSpc>
                <a:spcPct val="150000"/>
              </a:lnSpc>
            </a:pPr>
            <a:r>
              <a:rPr lang="en-US" dirty="0">
                <a:latin typeface="Poppins Medium" panose="00000600000000000000" pitchFamily="2" charset="0"/>
                <a:cs typeface="Poppins Medium" panose="00000600000000000000" pitchFamily="2" charset="0"/>
              </a:rPr>
              <a:t>Description:</a:t>
            </a:r>
          </a:p>
          <a:p>
            <a:pPr lvl="1">
              <a:lnSpc>
                <a:spcPct val="150000"/>
              </a:lnSpc>
            </a:pPr>
            <a:r>
              <a:rPr lang="en-US" dirty="0">
                <a:latin typeface="Poppins Medium" panose="00000600000000000000" pitchFamily="2" charset="0"/>
                <a:cs typeface="Poppins Medium" panose="00000600000000000000" pitchFamily="2" charset="0"/>
              </a:rPr>
              <a:t>This feature allows the admin to manage restaurants and their information, including adding new restaurants to the platform, editing or deleting existing restaurant details, and reviewing and approving user requests for adding new restaurants.</a:t>
            </a:r>
          </a:p>
          <a:p>
            <a:pPr>
              <a:lnSpc>
                <a:spcPct val="150000"/>
              </a:lnSpc>
            </a:pPr>
            <a:r>
              <a:rPr lang="en-US" dirty="0">
                <a:latin typeface="Poppins Medium" panose="00000600000000000000" pitchFamily="2" charset="0"/>
                <a:cs typeface="Poppins Medium" panose="00000600000000000000" pitchFamily="2" charset="0"/>
              </a:rPr>
              <a:t>Stimulus/Response Sequence:</a:t>
            </a:r>
          </a:p>
          <a:p>
            <a:pPr lvl="1">
              <a:lnSpc>
                <a:spcPct val="150000"/>
              </a:lnSpc>
            </a:pPr>
            <a:r>
              <a:rPr lang="en-US" dirty="0">
                <a:latin typeface="Poppins Medium" panose="00000600000000000000" pitchFamily="2" charset="0"/>
                <a:cs typeface="Poppins Medium" panose="00000600000000000000" pitchFamily="2" charset="0"/>
              </a:rPr>
              <a:t>Admin logs into the admin panel using their credentials--&gt;System authenticates the admin and grants access to the admin functionalities--&gt;Admin manages the restaurant</a:t>
            </a:r>
          </a:p>
          <a:p>
            <a:pPr>
              <a:lnSpc>
                <a:spcPct val="150000"/>
              </a:lnSpc>
            </a:pPr>
            <a:r>
              <a:rPr lang="en-US" dirty="0">
                <a:latin typeface="Poppins Medium" panose="00000600000000000000" pitchFamily="2" charset="0"/>
                <a:cs typeface="Poppins Medium" panose="00000600000000000000" pitchFamily="2" charset="0"/>
              </a:rPr>
              <a:t>Functional Requirements:</a:t>
            </a:r>
          </a:p>
          <a:p>
            <a:pPr lvl="1">
              <a:lnSpc>
                <a:spcPct val="150000"/>
              </a:lnSpc>
            </a:pPr>
            <a:r>
              <a:rPr lang="en-US" dirty="0">
                <a:latin typeface="Poppins Medium" panose="00000600000000000000" pitchFamily="2" charset="0"/>
                <a:cs typeface="Poppins Medium" panose="00000600000000000000" pitchFamily="2" charset="0"/>
              </a:rPr>
              <a:t>Adding new restaurants to the platform</a:t>
            </a:r>
          </a:p>
          <a:p>
            <a:pPr lvl="1">
              <a:lnSpc>
                <a:spcPct val="150000"/>
              </a:lnSpc>
            </a:pPr>
            <a:r>
              <a:rPr lang="en-US" dirty="0">
                <a:latin typeface="Poppins Medium" panose="00000600000000000000" pitchFamily="2" charset="0"/>
                <a:cs typeface="Poppins Medium" panose="00000600000000000000" pitchFamily="2" charset="0"/>
              </a:rPr>
              <a:t>Editing and updating existing restaurant details</a:t>
            </a:r>
          </a:p>
          <a:p>
            <a:pPr lvl="1">
              <a:lnSpc>
                <a:spcPct val="150000"/>
              </a:lnSpc>
            </a:pPr>
            <a:r>
              <a:rPr lang="en-US" dirty="0">
                <a:latin typeface="Poppins Medium" panose="00000600000000000000" pitchFamily="2" charset="0"/>
                <a:cs typeface="Poppins Medium" panose="00000600000000000000" pitchFamily="2" charset="0"/>
              </a:rPr>
              <a:t>Reviewing and approving user requests for adding new restaurants</a:t>
            </a:r>
          </a:p>
        </p:txBody>
      </p:sp>
      <p:sp>
        <p:nvSpPr>
          <p:cNvPr id="92" name="TextBox 91">
            <a:extLst>
              <a:ext uri="{FF2B5EF4-FFF2-40B4-BE49-F238E27FC236}">
                <a16:creationId xmlns:a16="http://schemas.microsoft.com/office/drawing/2014/main" id="{F1634735-3CF6-42F7-8632-F035FE799009}"/>
              </a:ext>
            </a:extLst>
          </p:cNvPr>
          <p:cNvSpPr txBox="1"/>
          <p:nvPr/>
        </p:nvSpPr>
        <p:spPr>
          <a:xfrm>
            <a:off x="-6393986" y="9339490"/>
            <a:ext cx="10774745" cy="2407582"/>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 Language(s) to be used</a:t>
            </a:r>
          </a:p>
          <a:p>
            <a:pPr algn="just">
              <a:lnSpc>
                <a:spcPct val="150000"/>
              </a:lnSpc>
            </a:pPr>
            <a:r>
              <a:rPr lang="en-US" sz="2400" dirty="0">
                <a:latin typeface="Poppins ExtraBold" panose="00000900000000000000" pitchFamily="2" charset="0"/>
                <a:cs typeface="Poppins ExtraBold" panose="00000900000000000000" pitchFamily="2" charset="0"/>
              </a:rPr>
              <a:t> </a:t>
            </a:r>
          </a:p>
          <a:p>
            <a:pPr algn="just">
              <a:lnSpc>
                <a:spcPct val="150000"/>
              </a:lnSpc>
            </a:pPr>
            <a:r>
              <a:rPr lang="en-US" dirty="0">
                <a:latin typeface="Poppins Medium" panose="00000600000000000000" pitchFamily="2" charset="0"/>
                <a:cs typeface="Poppins Medium" panose="00000600000000000000" pitchFamily="2" charset="0"/>
              </a:rPr>
              <a:t>Front-end : HTML, CSS &amp; JavaScript</a:t>
            </a:r>
          </a:p>
          <a:p>
            <a:pPr algn="just">
              <a:lnSpc>
                <a:spcPct val="150000"/>
              </a:lnSpc>
            </a:pPr>
            <a:r>
              <a:rPr lang="en-US" dirty="0">
                <a:latin typeface="Poppins Medium" panose="00000600000000000000" pitchFamily="2" charset="0"/>
                <a:cs typeface="Poppins Medium" panose="00000600000000000000" pitchFamily="2" charset="0"/>
              </a:rPr>
              <a:t>Back-end : PHP</a:t>
            </a:r>
          </a:p>
          <a:p>
            <a:pPr algn="just">
              <a:lnSpc>
                <a:spcPct val="150000"/>
              </a:lnSpc>
            </a:pPr>
            <a:r>
              <a:rPr lang="en-US" dirty="0">
                <a:latin typeface="Poppins Medium" panose="00000600000000000000" pitchFamily="2" charset="0"/>
                <a:cs typeface="Poppins Medium" panose="00000600000000000000" pitchFamily="2" charset="0"/>
              </a:rPr>
              <a:t>Database : MySQL</a:t>
            </a:r>
          </a:p>
        </p:txBody>
      </p:sp>
    </p:spTree>
    <p:extLst>
      <p:ext uri="{BB962C8B-B14F-4D97-AF65-F5344CB8AC3E}">
        <p14:creationId xmlns:p14="http://schemas.microsoft.com/office/powerpoint/2010/main" val="3740685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F9FB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772478" y="159789"/>
            <a:ext cx="942076" cy="523220"/>
          </a:xfrm>
          <a:prstGeom prst="rect">
            <a:avLst/>
          </a:prstGeom>
          <a:noFill/>
        </p:spPr>
        <p:txBody>
          <a:bodyPr wrap="square" rtlCol="0">
            <a:spAutoFit/>
          </a:bodyPr>
          <a:lstStyle/>
          <a:p>
            <a:r>
              <a:rPr lang="en-IN" sz="2800" dirty="0">
                <a:latin typeface="Poppins Black" panose="00000A00000000000000" pitchFamily="2" charset="0"/>
                <a:cs typeface="Poppins Black" panose="00000A00000000000000" pitchFamily="2" charset="0"/>
              </a:rPr>
              <a:t>SRS</a:t>
            </a:r>
          </a:p>
        </p:txBody>
      </p:sp>
      <p:sp>
        <p:nvSpPr>
          <p:cNvPr id="4" name="TextBox 3">
            <a:extLst>
              <a:ext uri="{FF2B5EF4-FFF2-40B4-BE49-F238E27FC236}">
                <a16:creationId xmlns:a16="http://schemas.microsoft.com/office/drawing/2014/main" id="{C01D85F0-CD22-43C7-A7E4-05AB953B189C}"/>
              </a:ext>
            </a:extLst>
          </p:cNvPr>
          <p:cNvSpPr txBox="1"/>
          <p:nvPr/>
        </p:nvSpPr>
        <p:spPr>
          <a:xfrm>
            <a:off x="1119358" y="733960"/>
            <a:ext cx="10774745" cy="6008568"/>
          </a:xfrm>
          <a:prstGeom prst="rect">
            <a:avLst/>
          </a:prstGeom>
          <a:noFill/>
        </p:spPr>
        <p:txBody>
          <a:bodyPr wrap="square" rtlCol="0">
            <a:spAutoFit/>
          </a:bodyPr>
          <a:lstStyle/>
          <a:p>
            <a:pPr algn="ctr">
              <a:lnSpc>
                <a:spcPct val="150000"/>
              </a:lnSpc>
            </a:pPr>
            <a:r>
              <a:rPr lang="en-US" sz="2400" dirty="0">
                <a:latin typeface="Poppins ExtraBold" panose="00000900000000000000" pitchFamily="2" charset="0"/>
                <a:cs typeface="Poppins ExtraBold" panose="00000900000000000000" pitchFamily="2" charset="0"/>
              </a:rPr>
              <a:t>System Features</a:t>
            </a:r>
            <a:endParaRPr lang="en-US" sz="1400" dirty="0">
              <a:latin typeface="Poppins ExtraBold" panose="00000900000000000000" pitchFamily="2" charset="0"/>
              <a:cs typeface="Poppins ExtraBold" panose="00000900000000000000" pitchFamily="2" charset="0"/>
            </a:endParaRPr>
          </a:p>
          <a:p>
            <a:pPr>
              <a:lnSpc>
                <a:spcPct val="150000"/>
              </a:lnSpc>
            </a:pPr>
            <a:r>
              <a:rPr lang="en-US" dirty="0">
                <a:latin typeface="Poppins Medium" panose="00000600000000000000" pitchFamily="2" charset="0"/>
                <a:cs typeface="Poppins Medium" panose="00000600000000000000" pitchFamily="2" charset="0"/>
              </a:rPr>
              <a:t>Restaurant Management (Admin Panel):</a:t>
            </a:r>
          </a:p>
          <a:p>
            <a:pPr>
              <a:lnSpc>
                <a:spcPct val="150000"/>
              </a:lnSpc>
            </a:pPr>
            <a:r>
              <a:rPr lang="en-US" dirty="0">
                <a:latin typeface="Poppins Medium" panose="00000600000000000000" pitchFamily="2" charset="0"/>
                <a:cs typeface="Poppins Medium" panose="00000600000000000000" pitchFamily="2" charset="0"/>
              </a:rPr>
              <a:t>Description:</a:t>
            </a:r>
          </a:p>
          <a:p>
            <a:pPr lvl="1">
              <a:lnSpc>
                <a:spcPct val="150000"/>
              </a:lnSpc>
            </a:pPr>
            <a:r>
              <a:rPr lang="en-US" dirty="0">
                <a:latin typeface="Poppins Medium" panose="00000600000000000000" pitchFamily="2" charset="0"/>
                <a:cs typeface="Poppins Medium" panose="00000600000000000000" pitchFamily="2" charset="0"/>
              </a:rPr>
              <a:t>This feature allows the admin to manage restaurants and their information, including adding new restaurants to the platform, editing or deleting existing restaurant details, and reviewing and approving user requests for adding new restaurants.</a:t>
            </a:r>
          </a:p>
          <a:p>
            <a:pPr>
              <a:lnSpc>
                <a:spcPct val="150000"/>
              </a:lnSpc>
            </a:pPr>
            <a:r>
              <a:rPr lang="en-US" dirty="0">
                <a:latin typeface="Poppins Medium" panose="00000600000000000000" pitchFamily="2" charset="0"/>
                <a:cs typeface="Poppins Medium" panose="00000600000000000000" pitchFamily="2" charset="0"/>
              </a:rPr>
              <a:t>Stimulus/Response Sequence:</a:t>
            </a:r>
          </a:p>
          <a:p>
            <a:pPr lvl="1">
              <a:lnSpc>
                <a:spcPct val="150000"/>
              </a:lnSpc>
            </a:pPr>
            <a:r>
              <a:rPr lang="en-US" dirty="0">
                <a:latin typeface="Poppins Medium" panose="00000600000000000000" pitchFamily="2" charset="0"/>
                <a:cs typeface="Poppins Medium" panose="00000600000000000000" pitchFamily="2" charset="0"/>
              </a:rPr>
              <a:t>Admin logs into the admin panel using their credentials--&gt;System authenticates the admin and grants access to the admin functionalities--&gt;Admin manages the restaurant</a:t>
            </a:r>
          </a:p>
          <a:p>
            <a:pPr>
              <a:lnSpc>
                <a:spcPct val="150000"/>
              </a:lnSpc>
            </a:pPr>
            <a:r>
              <a:rPr lang="en-US" dirty="0">
                <a:latin typeface="Poppins Medium" panose="00000600000000000000" pitchFamily="2" charset="0"/>
                <a:cs typeface="Poppins Medium" panose="00000600000000000000" pitchFamily="2" charset="0"/>
              </a:rPr>
              <a:t>Functional Requirements:</a:t>
            </a:r>
          </a:p>
          <a:p>
            <a:pPr lvl="1">
              <a:lnSpc>
                <a:spcPct val="150000"/>
              </a:lnSpc>
            </a:pPr>
            <a:r>
              <a:rPr lang="en-US" dirty="0">
                <a:latin typeface="Poppins Medium" panose="00000600000000000000" pitchFamily="2" charset="0"/>
                <a:cs typeface="Poppins Medium" panose="00000600000000000000" pitchFamily="2" charset="0"/>
              </a:rPr>
              <a:t>Adding new restaurants to the platform</a:t>
            </a:r>
          </a:p>
          <a:p>
            <a:pPr lvl="1">
              <a:lnSpc>
                <a:spcPct val="150000"/>
              </a:lnSpc>
            </a:pPr>
            <a:r>
              <a:rPr lang="en-US" dirty="0">
                <a:latin typeface="Poppins Medium" panose="00000600000000000000" pitchFamily="2" charset="0"/>
                <a:cs typeface="Poppins Medium" panose="00000600000000000000" pitchFamily="2" charset="0"/>
              </a:rPr>
              <a:t>Editing and updating existing restaurant details</a:t>
            </a:r>
          </a:p>
          <a:p>
            <a:pPr lvl="1">
              <a:lnSpc>
                <a:spcPct val="150000"/>
              </a:lnSpc>
            </a:pPr>
            <a:r>
              <a:rPr lang="en-US" dirty="0">
                <a:latin typeface="Poppins Medium" panose="00000600000000000000" pitchFamily="2" charset="0"/>
                <a:cs typeface="Poppins Medium" panose="00000600000000000000" pitchFamily="2" charset="0"/>
              </a:rPr>
              <a:t>Reviewing and approving user requests for adding new restaurants</a:t>
            </a:r>
          </a:p>
        </p:txBody>
      </p:sp>
      <p:sp>
        <p:nvSpPr>
          <p:cNvPr id="92" name="TextBox 91">
            <a:extLst>
              <a:ext uri="{FF2B5EF4-FFF2-40B4-BE49-F238E27FC236}">
                <a16:creationId xmlns:a16="http://schemas.microsoft.com/office/drawing/2014/main" id="{F1634735-3CF6-42F7-8632-F035FE799009}"/>
              </a:ext>
            </a:extLst>
          </p:cNvPr>
          <p:cNvSpPr txBox="1"/>
          <p:nvPr/>
        </p:nvSpPr>
        <p:spPr>
          <a:xfrm>
            <a:off x="-6393986" y="9339490"/>
            <a:ext cx="10774745" cy="2407582"/>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 Language(s) to be used</a:t>
            </a:r>
          </a:p>
          <a:p>
            <a:pPr algn="just">
              <a:lnSpc>
                <a:spcPct val="150000"/>
              </a:lnSpc>
            </a:pPr>
            <a:r>
              <a:rPr lang="en-US" sz="2400" dirty="0">
                <a:latin typeface="Poppins ExtraBold" panose="00000900000000000000" pitchFamily="2" charset="0"/>
                <a:cs typeface="Poppins ExtraBold" panose="00000900000000000000" pitchFamily="2" charset="0"/>
              </a:rPr>
              <a:t> </a:t>
            </a:r>
          </a:p>
          <a:p>
            <a:pPr algn="just">
              <a:lnSpc>
                <a:spcPct val="150000"/>
              </a:lnSpc>
            </a:pPr>
            <a:r>
              <a:rPr lang="en-US" dirty="0">
                <a:latin typeface="Poppins Medium" panose="00000600000000000000" pitchFamily="2" charset="0"/>
                <a:cs typeface="Poppins Medium" panose="00000600000000000000" pitchFamily="2" charset="0"/>
              </a:rPr>
              <a:t>Front-end : HTML, CSS &amp; JavaScript</a:t>
            </a:r>
          </a:p>
          <a:p>
            <a:pPr algn="just">
              <a:lnSpc>
                <a:spcPct val="150000"/>
              </a:lnSpc>
            </a:pPr>
            <a:r>
              <a:rPr lang="en-US" dirty="0">
                <a:latin typeface="Poppins Medium" panose="00000600000000000000" pitchFamily="2" charset="0"/>
                <a:cs typeface="Poppins Medium" panose="00000600000000000000" pitchFamily="2" charset="0"/>
              </a:rPr>
              <a:t>Back-end : PHP</a:t>
            </a:r>
          </a:p>
          <a:p>
            <a:pPr algn="just">
              <a:lnSpc>
                <a:spcPct val="150000"/>
              </a:lnSpc>
            </a:pPr>
            <a:r>
              <a:rPr lang="en-US" dirty="0">
                <a:latin typeface="Poppins Medium" panose="00000600000000000000" pitchFamily="2" charset="0"/>
                <a:cs typeface="Poppins Medium" panose="00000600000000000000" pitchFamily="2" charset="0"/>
              </a:rPr>
              <a:t>Database : MySQL</a:t>
            </a:r>
          </a:p>
        </p:txBody>
      </p:sp>
      <p:grpSp>
        <p:nvGrpSpPr>
          <p:cNvPr id="77" name="Group 76">
            <a:extLst>
              <a:ext uri="{FF2B5EF4-FFF2-40B4-BE49-F238E27FC236}">
                <a16:creationId xmlns:a16="http://schemas.microsoft.com/office/drawing/2014/main" id="{EEAFF08D-32E5-4FD6-AE9F-557055EC281A}"/>
              </a:ext>
            </a:extLst>
          </p:cNvPr>
          <p:cNvGrpSpPr/>
          <p:nvPr/>
        </p:nvGrpSpPr>
        <p:grpSpPr>
          <a:xfrm>
            <a:off x="-279783" y="-5364421"/>
            <a:ext cx="12002163" cy="4229498"/>
            <a:chOff x="177126" y="2657563"/>
            <a:chExt cx="12002163" cy="4229498"/>
          </a:xfrm>
        </p:grpSpPr>
        <p:grpSp>
          <p:nvGrpSpPr>
            <p:cNvPr id="78" name="Group 77">
              <a:extLst>
                <a:ext uri="{FF2B5EF4-FFF2-40B4-BE49-F238E27FC236}">
                  <a16:creationId xmlns:a16="http://schemas.microsoft.com/office/drawing/2014/main" id="{DFE56DCB-9E00-4225-A02F-9F11C2E25071}"/>
                </a:ext>
              </a:extLst>
            </p:cNvPr>
            <p:cNvGrpSpPr/>
            <p:nvPr/>
          </p:nvGrpSpPr>
          <p:grpSpPr>
            <a:xfrm>
              <a:off x="177126" y="2657563"/>
              <a:ext cx="12002163" cy="4229498"/>
              <a:chOff x="177126" y="2657563"/>
              <a:chExt cx="12002163" cy="4229498"/>
            </a:xfrm>
          </p:grpSpPr>
          <p:sp>
            <p:nvSpPr>
              <p:cNvPr id="82" name="Rectangle: Rounded Corners 81">
                <a:extLst>
                  <a:ext uri="{FF2B5EF4-FFF2-40B4-BE49-F238E27FC236}">
                    <a16:creationId xmlns:a16="http://schemas.microsoft.com/office/drawing/2014/main" id="{460255D8-A80E-4D48-A1ED-DF6F4D72BEAE}"/>
                  </a:ext>
                </a:extLst>
              </p:cNvPr>
              <p:cNvSpPr/>
              <p:nvPr/>
            </p:nvSpPr>
            <p:spPr>
              <a:xfrm>
                <a:off x="177126" y="2657563"/>
                <a:ext cx="2656164" cy="4052897"/>
              </a:xfrm>
              <a:prstGeom prst="roundRect">
                <a:avLst/>
              </a:prstGeom>
              <a:solidFill>
                <a:srgbClr val="E3E9C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TextBox 82">
                <a:extLst>
                  <a:ext uri="{FF2B5EF4-FFF2-40B4-BE49-F238E27FC236}">
                    <a16:creationId xmlns:a16="http://schemas.microsoft.com/office/drawing/2014/main" id="{CB40C4AA-17C3-4971-AEDF-02EF95A6CE48}"/>
                  </a:ext>
                </a:extLst>
              </p:cNvPr>
              <p:cNvSpPr txBox="1"/>
              <p:nvPr/>
            </p:nvSpPr>
            <p:spPr>
              <a:xfrm>
                <a:off x="733955" y="2921048"/>
                <a:ext cx="1912140" cy="369332"/>
              </a:xfrm>
              <a:prstGeom prst="rect">
                <a:avLst/>
              </a:prstGeom>
              <a:noFill/>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sp>
            <p:nvSpPr>
              <p:cNvPr id="84" name="Rectangle: Rounded Corners 83">
                <a:extLst>
                  <a:ext uri="{FF2B5EF4-FFF2-40B4-BE49-F238E27FC236}">
                    <a16:creationId xmlns:a16="http://schemas.microsoft.com/office/drawing/2014/main" id="{4582F3AD-AD29-4F1C-B357-D9C7E84A9D91}"/>
                  </a:ext>
                </a:extLst>
              </p:cNvPr>
              <p:cNvSpPr/>
              <p:nvPr/>
            </p:nvSpPr>
            <p:spPr>
              <a:xfrm>
                <a:off x="6492110" y="2806490"/>
                <a:ext cx="2656164" cy="4052897"/>
              </a:xfrm>
              <a:prstGeom prst="roundRect">
                <a:avLst/>
              </a:prstGeom>
              <a:solidFill>
                <a:srgbClr val="BFC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ectangle: Rounded Corners 84">
                <a:extLst>
                  <a:ext uri="{FF2B5EF4-FFF2-40B4-BE49-F238E27FC236}">
                    <a16:creationId xmlns:a16="http://schemas.microsoft.com/office/drawing/2014/main" id="{A53AE137-57C2-4B73-926F-C9020DCD4B04}"/>
                  </a:ext>
                </a:extLst>
              </p:cNvPr>
              <p:cNvSpPr/>
              <p:nvPr/>
            </p:nvSpPr>
            <p:spPr>
              <a:xfrm>
                <a:off x="9523125" y="2834164"/>
                <a:ext cx="2656164" cy="4052897"/>
              </a:xfrm>
              <a:prstGeom prst="roundRect">
                <a:avLst/>
              </a:prstGeom>
              <a:solidFill>
                <a:srgbClr val="CBE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TextBox 141">
                <a:extLst>
                  <a:ext uri="{FF2B5EF4-FFF2-40B4-BE49-F238E27FC236}">
                    <a16:creationId xmlns:a16="http://schemas.microsoft.com/office/drawing/2014/main" id="{F1588792-0965-4C88-B3D0-802F22A10464}"/>
                  </a:ext>
                </a:extLst>
              </p:cNvPr>
              <p:cNvSpPr txBox="1"/>
              <p:nvPr/>
            </p:nvSpPr>
            <p:spPr>
              <a:xfrm>
                <a:off x="7117492" y="3130447"/>
                <a:ext cx="1912140" cy="369332"/>
              </a:xfrm>
              <a:prstGeom prst="rect">
                <a:avLst/>
              </a:prstGeom>
              <a:solidFill>
                <a:srgbClr val="BFCBC2"/>
              </a:solidFill>
              <a:ln>
                <a:solidFill>
                  <a:srgbClr val="BFCBC2"/>
                </a:solidFill>
              </a:ln>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sp>
            <p:nvSpPr>
              <p:cNvPr id="143" name="TextBox 142">
                <a:extLst>
                  <a:ext uri="{FF2B5EF4-FFF2-40B4-BE49-F238E27FC236}">
                    <a16:creationId xmlns:a16="http://schemas.microsoft.com/office/drawing/2014/main" id="{DA0A141D-C943-4A61-9313-ADC65F95B68E}"/>
                  </a:ext>
                </a:extLst>
              </p:cNvPr>
              <p:cNvSpPr txBox="1"/>
              <p:nvPr/>
            </p:nvSpPr>
            <p:spPr>
              <a:xfrm>
                <a:off x="10119304" y="3130447"/>
                <a:ext cx="1912140" cy="369332"/>
              </a:xfrm>
              <a:prstGeom prst="rect">
                <a:avLst/>
              </a:prstGeom>
              <a:solidFill>
                <a:srgbClr val="CBE896"/>
              </a:solidFill>
              <a:ln>
                <a:noFill/>
              </a:ln>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grpSp>
        <p:sp>
          <p:nvSpPr>
            <p:cNvPr id="79" name="TextBox 78">
              <a:extLst>
                <a:ext uri="{FF2B5EF4-FFF2-40B4-BE49-F238E27FC236}">
                  <a16:creationId xmlns:a16="http://schemas.microsoft.com/office/drawing/2014/main" id="{03451DFF-400C-4BA9-A5A8-0152C494D9A8}"/>
                </a:ext>
              </a:extLst>
            </p:cNvPr>
            <p:cNvSpPr txBox="1"/>
            <p:nvPr/>
          </p:nvSpPr>
          <p:spPr>
            <a:xfrm>
              <a:off x="719160" y="4386358"/>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SYNOPSIS</a:t>
              </a:r>
              <a:endParaRPr lang="en-IN" dirty="0">
                <a:latin typeface="Poppins ExtraBold" panose="00000900000000000000" pitchFamily="2" charset="0"/>
                <a:cs typeface="Poppins ExtraBold" panose="00000900000000000000" pitchFamily="2" charset="0"/>
              </a:endParaRPr>
            </a:p>
          </p:txBody>
        </p:sp>
        <p:sp>
          <p:nvSpPr>
            <p:cNvPr id="80" name="TextBox 79">
              <a:extLst>
                <a:ext uri="{FF2B5EF4-FFF2-40B4-BE49-F238E27FC236}">
                  <a16:creationId xmlns:a16="http://schemas.microsoft.com/office/drawing/2014/main" id="{E3C7397D-FE63-45A5-B02C-B24F8CB7148F}"/>
                </a:ext>
              </a:extLst>
            </p:cNvPr>
            <p:cNvSpPr txBox="1"/>
            <p:nvPr/>
          </p:nvSpPr>
          <p:spPr>
            <a:xfrm>
              <a:off x="7116687" y="4330751"/>
              <a:ext cx="1912140" cy="369332"/>
            </a:xfrm>
            <a:prstGeom prst="rect">
              <a:avLst/>
            </a:prstGeom>
            <a:solidFill>
              <a:srgbClr val="BFCBC2"/>
            </a:solidFill>
            <a:ln>
              <a:solidFill>
                <a:srgbClr val="BFCBC2"/>
              </a:solidFill>
            </a:ln>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81" name="TextBox 80">
              <a:extLst>
                <a:ext uri="{FF2B5EF4-FFF2-40B4-BE49-F238E27FC236}">
                  <a16:creationId xmlns:a16="http://schemas.microsoft.com/office/drawing/2014/main" id="{861C7DAD-25F3-40A4-9D35-164245738EDB}"/>
                </a:ext>
              </a:extLst>
            </p:cNvPr>
            <p:cNvSpPr txBox="1"/>
            <p:nvPr/>
          </p:nvSpPr>
          <p:spPr>
            <a:xfrm>
              <a:off x="10099186" y="4347759"/>
              <a:ext cx="1912140" cy="369332"/>
            </a:xfrm>
            <a:prstGeom prst="rect">
              <a:avLst/>
            </a:prstGeom>
            <a:solidFill>
              <a:srgbClr val="CBE896"/>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Tree>
    <p:extLst>
      <p:ext uri="{BB962C8B-B14F-4D97-AF65-F5344CB8AC3E}">
        <p14:creationId xmlns:p14="http://schemas.microsoft.com/office/powerpoint/2010/main" val="42782689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522728" y="-389731"/>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2588999" y="-2055712"/>
            <a:ext cx="7334721" cy="13300044"/>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rgbClr val="FFFF00"/>
              </a:solidFill>
            </a:endParaRPr>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pic>
        <p:nvPicPr>
          <p:cNvPr id="4" name="Picture 3">
            <a:extLst>
              <a:ext uri="{FF2B5EF4-FFF2-40B4-BE49-F238E27FC236}">
                <a16:creationId xmlns:a16="http://schemas.microsoft.com/office/drawing/2014/main" id="{0DD3A8FA-FD78-4942-9AD2-986BADDD5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7187" y="937618"/>
            <a:ext cx="6348997" cy="6348997"/>
          </a:xfrm>
          <a:prstGeom prst="rect">
            <a:avLst/>
          </a:prstGeom>
        </p:spPr>
      </p:pic>
      <p:sp>
        <p:nvSpPr>
          <p:cNvPr id="16" name="TextBox 15">
            <a:extLst>
              <a:ext uri="{FF2B5EF4-FFF2-40B4-BE49-F238E27FC236}">
                <a16:creationId xmlns:a16="http://schemas.microsoft.com/office/drawing/2014/main" id="{55D15141-18E9-4C79-8DE0-E6387D798761}"/>
              </a:ext>
            </a:extLst>
          </p:cNvPr>
          <p:cNvSpPr txBox="1"/>
          <p:nvPr/>
        </p:nvSpPr>
        <p:spPr>
          <a:xfrm>
            <a:off x="3638137" y="1000974"/>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22" name="Rectangle: Rounded Corners 21">
            <a:extLst>
              <a:ext uri="{FF2B5EF4-FFF2-40B4-BE49-F238E27FC236}">
                <a16:creationId xmlns:a16="http://schemas.microsoft.com/office/drawing/2014/main" id="{2F5ADE6F-20A8-4A9D-8F68-952A5B1B717B}"/>
              </a:ext>
            </a:extLst>
          </p:cNvPr>
          <p:cNvSpPr/>
          <p:nvPr/>
        </p:nvSpPr>
        <p:spPr>
          <a:xfrm>
            <a:off x="-8682789" y="-31556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5CB17614-7EBE-448A-9336-533A175718C9}"/>
              </a:ext>
            </a:extLst>
          </p:cNvPr>
          <p:cNvSpPr txBox="1"/>
          <p:nvPr/>
        </p:nvSpPr>
        <p:spPr>
          <a:xfrm>
            <a:off x="-8330306" y="-2986869"/>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4" name="Picture 23">
            <a:extLst>
              <a:ext uri="{FF2B5EF4-FFF2-40B4-BE49-F238E27FC236}">
                <a16:creationId xmlns:a16="http://schemas.microsoft.com/office/drawing/2014/main" id="{F6CD73FA-35AC-445F-BD1C-B5A526D86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2186" y="-2061716"/>
            <a:ext cx="2707872" cy="2354102"/>
          </a:xfrm>
          <a:prstGeom prst="rect">
            <a:avLst/>
          </a:prstGeom>
        </p:spPr>
      </p:pic>
      <p:grpSp>
        <p:nvGrpSpPr>
          <p:cNvPr id="25" name="Group 24">
            <a:extLst>
              <a:ext uri="{FF2B5EF4-FFF2-40B4-BE49-F238E27FC236}">
                <a16:creationId xmlns:a16="http://schemas.microsoft.com/office/drawing/2014/main" id="{44B75185-070D-4F46-A7D3-05D4AC76D224}"/>
              </a:ext>
            </a:extLst>
          </p:cNvPr>
          <p:cNvGrpSpPr/>
          <p:nvPr/>
        </p:nvGrpSpPr>
        <p:grpSpPr>
          <a:xfrm>
            <a:off x="-12410979" y="-3155681"/>
            <a:ext cx="2536992" cy="4457949"/>
            <a:chOff x="368646" y="1824054"/>
            <a:chExt cx="2536992" cy="4457949"/>
          </a:xfrm>
        </p:grpSpPr>
        <p:sp>
          <p:nvSpPr>
            <p:cNvPr id="26" name="Rectangle: Rounded Corners 25">
              <a:extLst>
                <a:ext uri="{FF2B5EF4-FFF2-40B4-BE49-F238E27FC236}">
                  <a16:creationId xmlns:a16="http://schemas.microsoft.com/office/drawing/2014/main" id="{88E634E5-DA41-4969-931F-560EBE0D640F}"/>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7" name="TextBox 26">
              <a:extLst>
                <a:ext uri="{FF2B5EF4-FFF2-40B4-BE49-F238E27FC236}">
                  <a16:creationId xmlns:a16="http://schemas.microsoft.com/office/drawing/2014/main" id="{3C991099-DA9D-4E46-B8A7-5D7B4E920DA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28" name="Picture 27">
              <a:extLst>
                <a:ext uri="{FF2B5EF4-FFF2-40B4-BE49-F238E27FC236}">
                  <a16:creationId xmlns:a16="http://schemas.microsoft.com/office/drawing/2014/main" id="{65BF033D-A15D-4E8E-8528-B47CA2ED0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29" name="Group 28">
            <a:extLst>
              <a:ext uri="{FF2B5EF4-FFF2-40B4-BE49-F238E27FC236}">
                <a16:creationId xmlns:a16="http://schemas.microsoft.com/office/drawing/2014/main" id="{CCEF0676-947C-409F-A5E6-C2ECC831B9A3}"/>
              </a:ext>
            </a:extLst>
          </p:cNvPr>
          <p:cNvGrpSpPr/>
          <p:nvPr/>
        </p:nvGrpSpPr>
        <p:grpSpPr>
          <a:xfrm>
            <a:off x="15372090" y="-3811620"/>
            <a:ext cx="2829678" cy="4457949"/>
            <a:chOff x="8993676" y="1824054"/>
            <a:chExt cx="2829678" cy="4457949"/>
          </a:xfrm>
        </p:grpSpPr>
        <p:sp>
          <p:nvSpPr>
            <p:cNvPr id="30" name="Rectangle: Rounded Corners 29">
              <a:extLst>
                <a:ext uri="{FF2B5EF4-FFF2-40B4-BE49-F238E27FC236}">
                  <a16:creationId xmlns:a16="http://schemas.microsoft.com/office/drawing/2014/main" id="{DF7FD015-F5FC-40D8-B707-9AA345F262C2}"/>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1" name="TextBox 30">
              <a:extLst>
                <a:ext uri="{FF2B5EF4-FFF2-40B4-BE49-F238E27FC236}">
                  <a16:creationId xmlns:a16="http://schemas.microsoft.com/office/drawing/2014/main" id="{B96B3418-D3E9-4FA9-84DB-9BB85907083B}"/>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32" name="Picture 31">
              <a:extLst>
                <a:ext uri="{FF2B5EF4-FFF2-40B4-BE49-F238E27FC236}">
                  <a16:creationId xmlns:a16="http://schemas.microsoft.com/office/drawing/2014/main" id="{8A48DA97-9E18-4814-9887-AB780E7770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cxnSp>
        <p:nvCxnSpPr>
          <p:cNvPr id="33" name="Straight Connector 32">
            <a:extLst>
              <a:ext uri="{FF2B5EF4-FFF2-40B4-BE49-F238E27FC236}">
                <a16:creationId xmlns:a16="http://schemas.microsoft.com/office/drawing/2014/main" id="{F0ACD237-4D8D-4348-AB8F-38759E0D822F}"/>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71B84685-E090-4054-AC09-B892631FF6B0}"/>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74CECC7D-F4BB-458F-8026-F8184C72B0D4}"/>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94" name="Group 93">
            <a:extLst>
              <a:ext uri="{FF2B5EF4-FFF2-40B4-BE49-F238E27FC236}">
                <a16:creationId xmlns:a16="http://schemas.microsoft.com/office/drawing/2014/main" id="{12F0EB1C-C77F-4FE7-B921-D50783E62609}"/>
              </a:ext>
            </a:extLst>
          </p:cNvPr>
          <p:cNvGrpSpPr/>
          <p:nvPr/>
        </p:nvGrpSpPr>
        <p:grpSpPr>
          <a:xfrm>
            <a:off x="-1544220" y="518212"/>
            <a:ext cx="15280440" cy="8161734"/>
            <a:chOff x="-532088" y="-773215"/>
            <a:chExt cx="15280440" cy="8161734"/>
          </a:xfrm>
        </p:grpSpPr>
        <p:grpSp>
          <p:nvGrpSpPr>
            <p:cNvPr id="95" name="Group 94">
              <a:extLst>
                <a:ext uri="{FF2B5EF4-FFF2-40B4-BE49-F238E27FC236}">
                  <a16:creationId xmlns:a16="http://schemas.microsoft.com/office/drawing/2014/main" id="{23DD81AF-1615-4207-A943-861455CFE792}"/>
                </a:ext>
              </a:extLst>
            </p:cNvPr>
            <p:cNvGrpSpPr/>
            <p:nvPr/>
          </p:nvGrpSpPr>
          <p:grpSpPr>
            <a:xfrm>
              <a:off x="3107367" y="-718001"/>
              <a:ext cx="4332681" cy="8106520"/>
              <a:chOff x="3774253" y="-742359"/>
              <a:chExt cx="4332681" cy="8106520"/>
            </a:xfrm>
            <a:noFill/>
          </p:grpSpPr>
          <p:sp>
            <p:nvSpPr>
              <p:cNvPr id="132" name="TextBox 131">
                <a:extLst>
                  <a:ext uri="{FF2B5EF4-FFF2-40B4-BE49-F238E27FC236}">
                    <a16:creationId xmlns:a16="http://schemas.microsoft.com/office/drawing/2014/main" id="{1FC73B4E-69C6-4CAD-8913-C43E5C646C1E}"/>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3" name="TextBox 132">
                <a:extLst>
                  <a:ext uri="{FF2B5EF4-FFF2-40B4-BE49-F238E27FC236}">
                    <a16:creationId xmlns:a16="http://schemas.microsoft.com/office/drawing/2014/main" id="{A5FE838D-D53F-4A70-9C7A-6EBAFF7E21AF}"/>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4" name="TextBox 133">
                <a:extLst>
                  <a:ext uri="{FF2B5EF4-FFF2-40B4-BE49-F238E27FC236}">
                    <a16:creationId xmlns:a16="http://schemas.microsoft.com/office/drawing/2014/main" id="{CD45556F-E855-4D08-9554-31F91C0F48B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C4F3C3D-E535-4DEB-8CDF-617C8C9DA958}"/>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EF2C4DF4-F555-4176-AC5E-8C5DE3ABCF1E}"/>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EC418857-5C90-4279-8CA6-B82F9E352C0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CED975BB-EEFE-4857-832F-FCC2A0AF82C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CBC80018-7E27-49B3-9647-23B4A5367810}"/>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BA25BB4B-C247-4838-AA7A-9C753FBFFD0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85B5E7C6-8DBE-4522-B065-63BB18E03A0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2" name="TextBox 141">
                <a:extLst>
                  <a:ext uri="{FF2B5EF4-FFF2-40B4-BE49-F238E27FC236}">
                    <a16:creationId xmlns:a16="http://schemas.microsoft.com/office/drawing/2014/main" id="{C457FB98-7D49-4DFD-AF49-C5293D863E1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2C904F3B-1DFA-40E7-890D-5772177CE541}"/>
                </a:ext>
              </a:extLst>
            </p:cNvPr>
            <p:cNvGrpSpPr/>
            <p:nvPr/>
          </p:nvGrpSpPr>
          <p:grpSpPr>
            <a:xfrm>
              <a:off x="-532088" y="-718001"/>
              <a:ext cx="4332681" cy="8106520"/>
              <a:chOff x="3774253" y="-742359"/>
              <a:chExt cx="4332681" cy="8106520"/>
            </a:xfrm>
            <a:noFill/>
          </p:grpSpPr>
          <p:sp>
            <p:nvSpPr>
              <p:cNvPr id="121" name="TextBox 120">
                <a:extLst>
                  <a:ext uri="{FF2B5EF4-FFF2-40B4-BE49-F238E27FC236}">
                    <a16:creationId xmlns:a16="http://schemas.microsoft.com/office/drawing/2014/main" id="{B5650306-C73D-42D1-AEF0-9CA5F39F9D55}"/>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55408B4B-A6AD-4052-9817-0DEC2D22F4F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4C712CCA-0FAC-422B-931E-CD74F5D5006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0798991A-E52C-40D9-8AB1-E4C831F581C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F281CEEC-8A56-4E60-98A1-07C9A6C02777}"/>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0C54C328-C397-47EA-9A8F-1D996264C70F}"/>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3A04F68F-3516-41A5-B220-3FCDA7528FB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11BB4462-4752-4BCE-98C4-7A5E3A9299D9}"/>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8BA794D-A23E-42F5-80E7-3F57C4ACDB4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A4660598-0CA7-4949-AE81-70307646509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1" name="TextBox 130">
                <a:extLst>
                  <a:ext uri="{FF2B5EF4-FFF2-40B4-BE49-F238E27FC236}">
                    <a16:creationId xmlns:a16="http://schemas.microsoft.com/office/drawing/2014/main" id="{5872E3A0-3298-46A8-A391-9D49F3D15BF7}"/>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0F4A55EA-F3D8-44B6-B4BB-7C5D0C0EA3DE}"/>
                </a:ext>
              </a:extLst>
            </p:cNvPr>
            <p:cNvGrpSpPr/>
            <p:nvPr/>
          </p:nvGrpSpPr>
          <p:grpSpPr>
            <a:xfrm>
              <a:off x="6782266" y="-773215"/>
              <a:ext cx="4332681" cy="8106520"/>
              <a:chOff x="3774253" y="-742359"/>
              <a:chExt cx="4332681" cy="8106520"/>
            </a:xfrm>
            <a:noFill/>
          </p:grpSpPr>
          <p:sp>
            <p:nvSpPr>
              <p:cNvPr id="110" name="TextBox 109">
                <a:extLst>
                  <a:ext uri="{FF2B5EF4-FFF2-40B4-BE49-F238E27FC236}">
                    <a16:creationId xmlns:a16="http://schemas.microsoft.com/office/drawing/2014/main" id="{1A07A45A-BEDC-499C-840B-DD41345799A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8B9BA0B1-9BB3-477E-8227-7EC480D1908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06BA36B2-3C2D-41D4-96F2-70BF013EBA6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EA4B3DB3-02F4-4AE8-8280-7A21332F0CB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EA1C2A8D-048E-4AEC-B098-53036B32113A}"/>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5C07BB68-820E-4124-AA8E-1F858D61062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A6A5594C-CC8F-43F1-AAA0-0425BB75E08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C1057D48-9EC1-4F57-A04F-76906E1A345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6B49ADD8-C2AC-48BC-B72A-96E0FFB3DEA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03C5F04C-5145-456D-BF2B-E854587074C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0" name="TextBox 119">
                <a:extLst>
                  <a:ext uri="{FF2B5EF4-FFF2-40B4-BE49-F238E27FC236}">
                    <a16:creationId xmlns:a16="http://schemas.microsoft.com/office/drawing/2014/main" id="{A94C7018-BC9F-4FE6-B2B3-67A6503F1EA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8" name="Group 97">
              <a:extLst>
                <a:ext uri="{FF2B5EF4-FFF2-40B4-BE49-F238E27FC236}">
                  <a16:creationId xmlns:a16="http://schemas.microsoft.com/office/drawing/2014/main" id="{CA65E8F3-71E0-4FAA-A8B4-A2C4ABA6E525}"/>
                </a:ext>
              </a:extLst>
            </p:cNvPr>
            <p:cNvGrpSpPr/>
            <p:nvPr/>
          </p:nvGrpSpPr>
          <p:grpSpPr>
            <a:xfrm>
              <a:off x="10415671" y="-773215"/>
              <a:ext cx="4332681" cy="8106520"/>
              <a:chOff x="3774253" y="-742359"/>
              <a:chExt cx="4332681" cy="8106520"/>
            </a:xfrm>
            <a:noFill/>
          </p:grpSpPr>
          <p:sp>
            <p:nvSpPr>
              <p:cNvPr id="99" name="TextBox 98">
                <a:extLst>
                  <a:ext uri="{FF2B5EF4-FFF2-40B4-BE49-F238E27FC236}">
                    <a16:creationId xmlns:a16="http://schemas.microsoft.com/office/drawing/2014/main" id="{4A8E7750-D252-4E75-9B33-30EBA08C8C6E}"/>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85937464-2E2E-47CF-8302-5A0FB465ACE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8FD97001-49A7-4BB5-9562-7EA401DC5A9E}"/>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5CE2B953-4BBE-4D02-B1DB-986355B6C17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298569B4-C903-4AD4-9BC4-E849024E65D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4DE92BC1-7C91-49D8-B48F-736706B48FCA}"/>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250F305E-1CA5-42A4-A433-FFB4E878953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4C66ED1-422F-438A-8E79-AD848F37F449}"/>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91EB5019-CA8A-43E9-8FFA-05194623D27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AA6D1086-A493-44D1-B36F-36749C34B8CF}"/>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E7A24B67-E8B0-4071-8BEA-38257916F1B7}"/>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cxnSp>
        <p:nvCxnSpPr>
          <p:cNvPr id="36" name="Straight Connector 35">
            <a:extLst>
              <a:ext uri="{FF2B5EF4-FFF2-40B4-BE49-F238E27FC236}">
                <a16:creationId xmlns:a16="http://schemas.microsoft.com/office/drawing/2014/main" id="{D29C2A47-4B47-449C-8B44-F200A1264B90}"/>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sp>
        <p:nvSpPr>
          <p:cNvPr id="86" name="Rectangle: Rounded Corners 85">
            <a:extLst>
              <a:ext uri="{FF2B5EF4-FFF2-40B4-BE49-F238E27FC236}">
                <a16:creationId xmlns:a16="http://schemas.microsoft.com/office/drawing/2014/main" id="{46AB90DA-307D-4D98-A17A-F57A354442C0}"/>
              </a:ext>
            </a:extLst>
          </p:cNvPr>
          <p:cNvSpPr/>
          <p:nvPr/>
        </p:nvSpPr>
        <p:spPr>
          <a:xfrm>
            <a:off x="3367109" y="2739356"/>
            <a:ext cx="2656164" cy="4052897"/>
          </a:xfrm>
          <a:prstGeom prst="roundRect">
            <a:avLst/>
          </a:prstGeom>
          <a:solidFill>
            <a:srgbClr val="F9FBB2"/>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TextBox 89">
            <a:extLst>
              <a:ext uri="{FF2B5EF4-FFF2-40B4-BE49-F238E27FC236}">
                <a16:creationId xmlns:a16="http://schemas.microsoft.com/office/drawing/2014/main" id="{0AEC87DF-FBF1-41F4-8CD5-90B1270CFD11}"/>
              </a:ext>
            </a:extLst>
          </p:cNvPr>
          <p:cNvSpPr txBox="1"/>
          <p:nvPr/>
        </p:nvSpPr>
        <p:spPr>
          <a:xfrm>
            <a:off x="4375746" y="3110513"/>
            <a:ext cx="843572" cy="369332"/>
          </a:xfrm>
          <a:prstGeom prst="rect">
            <a:avLst/>
          </a:prstGeom>
          <a:solidFill>
            <a:srgbClr val="F9FBB2"/>
          </a:solidFill>
          <a:ln>
            <a:noFill/>
          </a:ln>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sp>
        <p:nvSpPr>
          <p:cNvPr id="93" name="TextBox 92">
            <a:extLst>
              <a:ext uri="{FF2B5EF4-FFF2-40B4-BE49-F238E27FC236}">
                <a16:creationId xmlns:a16="http://schemas.microsoft.com/office/drawing/2014/main" id="{517598FD-0658-4B50-A842-6C6307C946AE}"/>
              </a:ext>
            </a:extLst>
          </p:cNvPr>
          <p:cNvSpPr txBox="1"/>
          <p:nvPr/>
        </p:nvSpPr>
        <p:spPr>
          <a:xfrm>
            <a:off x="-11724270" y="7772003"/>
            <a:ext cx="10774745" cy="3607911"/>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Abstract </a:t>
            </a:r>
          </a:p>
          <a:p>
            <a:pPr algn="just">
              <a:lnSpc>
                <a:spcPct val="150000"/>
              </a:lnSpc>
            </a:pPr>
            <a:r>
              <a:rPr lang="en-US" dirty="0">
                <a:latin typeface="Poppins Medium" panose="00000600000000000000" pitchFamily="2" charset="0"/>
                <a:cs typeface="Poppins Medium" panose="00000600000000000000" pitchFamily="2" charset="0"/>
              </a:rPr>
              <a:t>EATABLES is a location-based food discovery platform that allows users to explore and find new dining options. Users can access information about nearby restaurants, including contact details, location, and reviews from other users. They can leave their own reviews, add food items to favorites, and upload food vlog videos through the "drops" feature. The platform offers filtered search results based on price and allows users to submit new restaurant additions for review by the admin. EATABLES aims to provide a comprehensive and engaging experience for users to discover, share, and review food options in their area.</a:t>
            </a:r>
          </a:p>
        </p:txBody>
      </p:sp>
      <p:sp>
        <p:nvSpPr>
          <p:cNvPr id="145" name="TextBox 144">
            <a:extLst>
              <a:ext uri="{FF2B5EF4-FFF2-40B4-BE49-F238E27FC236}">
                <a16:creationId xmlns:a16="http://schemas.microsoft.com/office/drawing/2014/main" id="{D05C7D28-085C-4216-B45D-F13C81702517}"/>
              </a:ext>
            </a:extLst>
          </p:cNvPr>
          <p:cNvSpPr txBox="1"/>
          <p:nvPr/>
        </p:nvSpPr>
        <p:spPr>
          <a:xfrm>
            <a:off x="4377144" y="4348257"/>
            <a:ext cx="843572" cy="369332"/>
          </a:xfrm>
          <a:prstGeom prst="rect">
            <a:avLst/>
          </a:prstGeom>
          <a:solidFill>
            <a:srgbClr val="F9FBB2"/>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4FCE37AC-28B9-48B2-AEBD-61721B5868B2}"/>
              </a:ext>
            </a:extLst>
          </p:cNvPr>
          <p:cNvGrpSpPr/>
          <p:nvPr/>
        </p:nvGrpSpPr>
        <p:grpSpPr>
          <a:xfrm>
            <a:off x="177126" y="2657563"/>
            <a:ext cx="12002163" cy="4229498"/>
            <a:chOff x="177126" y="2657563"/>
            <a:chExt cx="12002163" cy="4229498"/>
          </a:xfrm>
        </p:grpSpPr>
        <p:grpSp>
          <p:nvGrpSpPr>
            <p:cNvPr id="8" name="Group 7">
              <a:extLst>
                <a:ext uri="{FF2B5EF4-FFF2-40B4-BE49-F238E27FC236}">
                  <a16:creationId xmlns:a16="http://schemas.microsoft.com/office/drawing/2014/main" id="{FFAFD926-BCD1-403E-AE1F-0A5E9118F5C4}"/>
                </a:ext>
              </a:extLst>
            </p:cNvPr>
            <p:cNvGrpSpPr/>
            <p:nvPr/>
          </p:nvGrpSpPr>
          <p:grpSpPr>
            <a:xfrm>
              <a:off x="177126" y="2657563"/>
              <a:ext cx="12002163" cy="4229498"/>
              <a:chOff x="177126" y="2657563"/>
              <a:chExt cx="12002163" cy="4229498"/>
            </a:xfrm>
          </p:grpSpPr>
          <p:sp>
            <p:nvSpPr>
              <p:cNvPr id="3" name="Rectangle: Rounded Corners 2">
                <a:extLst>
                  <a:ext uri="{FF2B5EF4-FFF2-40B4-BE49-F238E27FC236}">
                    <a16:creationId xmlns:a16="http://schemas.microsoft.com/office/drawing/2014/main" id="{93C3A870-52CC-41BD-8309-A15A444E561A}"/>
                  </a:ext>
                </a:extLst>
              </p:cNvPr>
              <p:cNvSpPr/>
              <p:nvPr/>
            </p:nvSpPr>
            <p:spPr>
              <a:xfrm>
                <a:off x="177126" y="2657563"/>
                <a:ext cx="2656164" cy="4052897"/>
              </a:xfrm>
              <a:prstGeom prst="roundRect">
                <a:avLst/>
              </a:prstGeom>
              <a:solidFill>
                <a:srgbClr val="E3E9C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6A8877A-AB09-4FE2-B7A3-04C6D240EAE6}"/>
                  </a:ext>
                </a:extLst>
              </p:cNvPr>
              <p:cNvSpPr txBox="1"/>
              <p:nvPr/>
            </p:nvSpPr>
            <p:spPr>
              <a:xfrm>
                <a:off x="733955" y="2921048"/>
                <a:ext cx="1912140" cy="369332"/>
              </a:xfrm>
              <a:prstGeom prst="rect">
                <a:avLst/>
              </a:prstGeom>
              <a:noFill/>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492110" y="2806490"/>
                <a:ext cx="2656164" cy="4052897"/>
              </a:xfrm>
              <a:prstGeom prst="roundRect">
                <a:avLst/>
              </a:prstGeom>
              <a:solidFill>
                <a:srgbClr val="BFC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523125" y="2834164"/>
                <a:ext cx="2656164" cy="4052897"/>
              </a:xfrm>
              <a:prstGeom prst="roundRect">
                <a:avLst/>
              </a:prstGeom>
              <a:solidFill>
                <a:srgbClr val="CBE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7117492" y="3130447"/>
                <a:ext cx="1912140" cy="369332"/>
              </a:xfrm>
              <a:prstGeom prst="rect">
                <a:avLst/>
              </a:prstGeom>
              <a:solidFill>
                <a:srgbClr val="BFCBC2"/>
              </a:solidFill>
              <a:ln>
                <a:solidFill>
                  <a:srgbClr val="BFCBC2"/>
                </a:solidFill>
              </a:ln>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10119304" y="3130447"/>
                <a:ext cx="1912140" cy="369332"/>
              </a:xfrm>
              <a:prstGeom prst="rect">
                <a:avLst/>
              </a:prstGeom>
              <a:solidFill>
                <a:srgbClr val="CBE896"/>
              </a:solidFill>
              <a:ln>
                <a:noFill/>
              </a:ln>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grpSp>
        <p:sp>
          <p:nvSpPr>
            <p:cNvPr id="143" name="TextBox 142">
              <a:extLst>
                <a:ext uri="{FF2B5EF4-FFF2-40B4-BE49-F238E27FC236}">
                  <a16:creationId xmlns:a16="http://schemas.microsoft.com/office/drawing/2014/main" id="{77565FAD-06DD-4531-A4E7-236EA37859AF}"/>
                </a:ext>
              </a:extLst>
            </p:cNvPr>
            <p:cNvSpPr txBox="1"/>
            <p:nvPr/>
          </p:nvSpPr>
          <p:spPr>
            <a:xfrm>
              <a:off x="719160" y="4386358"/>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SYNOPSIS</a:t>
              </a:r>
              <a:endParaRPr lang="en-IN" dirty="0">
                <a:latin typeface="Poppins ExtraBold" panose="00000900000000000000" pitchFamily="2" charset="0"/>
                <a:cs typeface="Poppins ExtraBold" panose="00000900000000000000" pitchFamily="2" charset="0"/>
              </a:endParaRPr>
            </a:p>
          </p:txBody>
        </p:sp>
        <p:sp>
          <p:nvSpPr>
            <p:cNvPr id="144" name="TextBox 143">
              <a:extLst>
                <a:ext uri="{FF2B5EF4-FFF2-40B4-BE49-F238E27FC236}">
                  <a16:creationId xmlns:a16="http://schemas.microsoft.com/office/drawing/2014/main" id="{E84FE5A3-A8DD-4F90-B809-9341C2041599}"/>
                </a:ext>
              </a:extLst>
            </p:cNvPr>
            <p:cNvSpPr txBox="1"/>
            <p:nvPr/>
          </p:nvSpPr>
          <p:spPr>
            <a:xfrm>
              <a:off x="7116687" y="4330751"/>
              <a:ext cx="1912140" cy="369332"/>
            </a:xfrm>
            <a:prstGeom prst="rect">
              <a:avLst/>
            </a:prstGeom>
            <a:solidFill>
              <a:srgbClr val="BFCBC2"/>
            </a:solidFill>
            <a:ln>
              <a:solidFill>
                <a:srgbClr val="BFCBC2"/>
              </a:solidFill>
            </a:ln>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146" name="TextBox 145">
              <a:extLst>
                <a:ext uri="{FF2B5EF4-FFF2-40B4-BE49-F238E27FC236}">
                  <a16:creationId xmlns:a16="http://schemas.microsoft.com/office/drawing/2014/main" id="{0184A642-2C08-4A24-B16D-AE1EF3130E9F}"/>
                </a:ext>
              </a:extLst>
            </p:cNvPr>
            <p:cNvSpPr txBox="1"/>
            <p:nvPr/>
          </p:nvSpPr>
          <p:spPr>
            <a:xfrm>
              <a:off x="10099186" y="4347759"/>
              <a:ext cx="1912140" cy="369332"/>
            </a:xfrm>
            <a:prstGeom prst="rect">
              <a:avLst/>
            </a:prstGeom>
            <a:solidFill>
              <a:srgbClr val="CBE896"/>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pic>
        <p:nvPicPr>
          <p:cNvPr id="92" name="Picture 91">
            <a:extLst>
              <a:ext uri="{FF2B5EF4-FFF2-40B4-BE49-F238E27FC236}">
                <a16:creationId xmlns:a16="http://schemas.microsoft.com/office/drawing/2014/main" id="{68187093-48D1-45EB-9E99-20D46379B4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2125" y="29061"/>
            <a:ext cx="3060960" cy="3060960"/>
          </a:xfrm>
          <a:prstGeom prst="rect">
            <a:avLst/>
          </a:prstGeom>
          <a:noFill/>
        </p:spPr>
      </p:pic>
    </p:spTree>
    <p:extLst>
      <p:ext uri="{BB962C8B-B14F-4D97-AF65-F5344CB8AC3E}">
        <p14:creationId xmlns:p14="http://schemas.microsoft.com/office/powerpoint/2010/main" val="34609168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522728" y="-389731"/>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2589000" y="-2055712"/>
            <a:ext cx="7334721" cy="13300044"/>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rgbClr val="FFFF00"/>
              </a:solidFill>
            </a:endParaRPr>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pic>
        <p:nvPicPr>
          <p:cNvPr id="4" name="Picture 3">
            <a:extLst>
              <a:ext uri="{FF2B5EF4-FFF2-40B4-BE49-F238E27FC236}">
                <a16:creationId xmlns:a16="http://schemas.microsoft.com/office/drawing/2014/main" id="{0DD3A8FA-FD78-4942-9AD2-986BADDD5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7187" y="937618"/>
            <a:ext cx="6348997" cy="6348997"/>
          </a:xfrm>
          <a:prstGeom prst="rect">
            <a:avLst/>
          </a:prstGeom>
        </p:spPr>
      </p:pic>
      <p:sp>
        <p:nvSpPr>
          <p:cNvPr id="16" name="TextBox 15">
            <a:extLst>
              <a:ext uri="{FF2B5EF4-FFF2-40B4-BE49-F238E27FC236}">
                <a16:creationId xmlns:a16="http://schemas.microsoft.com/office/drawing/2014/main" id="{55D15141-18E9-4C79-8DE0-E6387D798761}"/>
              </a:ext>
            </a:extLst>
          </p:cNvPr>
          <p:cNvSpPr txBox="1"/>
          <p:nvPr/>
        </p:nvSpPr>
        <p:spPr>
          <a:xfrm>
            <a:off x="3638137" y="1000974"/>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22" name="Rectangle: Rounded Corners 21">
            <a:extLst>
              <a:ext uri="{FF2B5EF4-FFF2-40B4-BE49-F238E27FC236}">
                <a16:creationId xmlns:a16="http://schemas.microsoft.com/office/drawing/2014/main" id="{2F5ADE6F-20A8-4A9D-8F68-952A5B1B717B}"/>
              </a:ext>
            </a:extLst>
          </p:cNvPr>
          <p:cNvSpPr/>
          <p:nvPr/>
        </p:nvSpPr>
        <p:spPr>
          <a:xfrm>
            <a:off x="-8682789" y="-31556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5CB17614-7EBE-448A-9336-533A175718C9}"/>
              </a:ext>
            </a:extLst>
          </p:cNvPr>
          <p:cNvSpPr txBox="1"/>
          <p:nvPr/>
        </p:nvSpPr>
        <p:spPr>
          <a:xfrm>
            <a:off x="-8330306" y="-2986869"/>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4" name="Picture 23">
            <a:extLst>
              <a:ext uri="{FF2B5EF4-FFF2-40B4-BE49-F238E27FC236}">
                <a16:creationId xmlns:a16="http://schemas.microsoft.com/office/drawing/2014/main" id="{F6CD73FA-35AC-445F-BD1C-B5A526D86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2186" y="-2061716"/>
            <a:ext cx="2707872" cy="2354102"/>
          </a:xfrm>
          <a:prstGeom prst="rect">
            <a:avLst/>
          </a:prstGeom>
        </p:spPr>
      </p:pic>
      <p:grpSp>
        <p:nvGrpSpPr>
          <p:cNvPr id="25" name="Group 24">
            <a:extLst>
              <a:ext uri="{FF2B5EF4-FFF2-40B4-BE49-F238E27FC236}">
                <a16:creationId xmlns:a16="http://schemas.microsoft.com/office/drawing/2014/main" id="{44B75185-070D-4F46-A7D3-05D4AC76D224}"/>
              </a:ext>
            </a:extLst>
          </p:cNvPr>
          <p:cNvGrpSpPr/>
          <p:nvPr/>
        </p:nvGrpSpPr>
        <p:grpSpPr>
          <a:xfrm>
            <a:off x="-12410979" y="-3155681"/>
            <a:ext cx="2536992" cy="4457949"/>
            <a:chOff x="368646" y="1824054"/>
            <a:chExt cx="2536992" cy="4457949"/>
          </a:xfrm>
        </p:grpSpPr>
        <p:sp>
          <p:nvSpPr>
            <p:cNvPr id="26" name="Rectangle: Rounded Corners 25">
              <a:extLst>
                <a:ext uri="{FF2B5EF4-FFF2-40B4-BE49-F238E27FC236}">
                  <a16:creationId xmlns:a16="http://schemas.microsoft.com/office/drawing/2014/main" id="{88E634E5-DA41-4969-931F-560EBE0D640F}"/>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7" name="TextBox 26">
              <a:extLst>
                <a:ext uri="{FF2B5EF4-FFF2-40B4-BE49-F238E27FC236}">
                  <a16:creationId xmlns:a16="http://schemas.microsoft.com/office/drawing/2014/main" id="{3C991099-DA9D-4E46-B8A7-5D7B4E920DA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28" name="Picture 27">
              <a:extLst>
                <a:ext uri="{FF2B5EF4-FFF2-40B4-BE49-F238E27FC236}">
                  <a16:creationId xmlns:a16="http://schemas.microsoft.com/office/drawing/2014/main" id="{65BF033D-A15D-4E8E-8528-B47CA2ED0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29" name="Group 28">
            <a:extLst>
              <a:ext uri="{FF2B5EF4-FFF2-40B4-BE49-F238E27FC236}">
                <a16:creationId xmlns:a16="http://schemas.microsoft.com/office/drawing/2014/main" id="{CCEF0676-947C-409F-A5E6-C2ECC831B9A3}"/>
              </a:ext>
            </a:extLst>
          </p:cNvPr>
          <p:cNvGrpSpPr/>
          <p:nvPr/>
        </p:nvGrpSpPr>
        <p:grpSpPr>
          <a:xfrm>
            <a:off x="15372090" y="-3811620"/>
            <a:ext cx="2829678" cy="4457949"/>
            <a:chOff x="8993676" y="1824054"/>
            <a:chExt cx="2829678" cy="4457949"/>
          </a:xfrm>
        </p:grpSpPr>
        <p:sp>
          <p:nvSpPr>
            <p:cNvPr id="30" name="Rectangle: Rounded Corners 29">
              <a:extLst>
                <a:ext uri="{FF2B5EF4-FFF2-40B4-BE49-F238E27FC236}">
                  <a16:creationId xmlns:a16="http://schemas.microsoft.com/office/drawing/2014/main" id="{DF7FD015-F5FC-40D8-B707-9AA345F262C2}"/>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1" name="TextBox 30">
              <a:extLst>
                <a:ext uri="{FF2B5EF4-FFF2-40B4-BE49-F238E27FC236}">
                  <a16:creationId xmlns:a16="http://schemas.microsoft.com/office/drawing/2014/main" id="{B96B3418-D3E9-4FA9-84DB-9BB85907083B}"/>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32" name="Picture 31">
              <a:extLst>
                <a:ext uri="{FF2B5EF4-FFF2-40B4-BE49-F238E27FC236}">
                  <a16:creationId xmlns:a16="http://schemas.microsoft.com/office/drawing/2014/main" id="{8A48DA97-9E18-4814-9887-AB780E7770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cxnSp>
        <p:nvCxnSpPr>
          <p:cNvPr id="33" name="Straight Connector 32">
            <a:extLst>
              <a:ext uri="{FF2B5EF4-FFF2-40B4-BE49-F238E27FC236}">
                <a16:creationId xmlns:a16="http://schemas.microsoft.com/office/drawing/2014/main" id="{F0ACD237-4D8D-4348-AB8F-38759E0D822F}"/>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71B84685-E090-4054-AC09-B892631FF6B0}"/>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74CECC7D-F4BB-458F-8026-F8184C72B0D4}"/>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115" name="Group 114">
            <a:extLst>
              <a:ext uri="{FF2B5EF4-FFF2-40B4-BE49-F238E27FC236}">
                <a16:creationId xmlns:a16="http://schemas.microsoft.com/office/drawing/2014/main" id="{5030BDBB-EAC2-44DD-AB53-098D900063C9}"/>
              </a:ext>
            </a:extLst>
          </p:cNvPr>
          <p:cNvGrpSpPr/>
          <p:nvPr/>
        </p:nvGrpSpPr>
        <p:grpSpPr>
          <a:xfrm>
            <a:off x="-1544220" y="518212"/>
            <a:ext cx="15280440" cy="8161734"/>
            <a:chOff x="-532088" y="-773215"/>
            <a:chExt cx="15280440" cy="8161734"/>
          </a:xfrm>
        </p:grpSpPr>
        <p:grpSp>
          <p:nvGrpSpPr>
            <p:cNvPr id="116" name="Group 115">
              <a:extLst>
                <a:ext uri="{FF2B5EF4-FFF2-40B4-BE49-F238E27FC236}">
                  <a16:creationId xmlns:a16="http://schemas.microsoft.com/office/drawing/2014/main" id="{E41591D4-30D5-4520-BAC5-862E8C77D0F8}"/>
                </a:ext>
              </a:extLst>
            </p:cNvPr>
            <p:cNvGrpSpPr/>
            <p:nvPr/>
          </p:nvGrpSpPr>
          <p:grpSpPr>
            <a:xfrm>
              <a:off x="3107367" y="-718001"/>
              <a:ext cx="4332681" cy="8106520"/>
              <a:chOff x="3774253" y="-742359"/>
              <a:chExt cx="4332681" cy="8106520"/>
            </a:xfrm>
            <a:noFill/>
          </p:grpSpPr>
          <p:sp>
            <p:nvSpPr>
              <p:cNvPr id="153" name="TextBox 152">
                <a:extLst>
                  <a:ext uri="{FF2B5EF4-FFF2-40B4-BE49-F238E27FC236}">
                    <a16:creationId xmlns:a16="http://schemas.microsoft.com/office/drawing/2014/main" id="{CA73F381-6E93-4A77-BE0B-703201C30A4E}"/>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4" name="TextBox 153">
                <a:extLst>
                  <a:ext uri="{FF2B5EF4-FFF2-40B4-BE49-F238E27FC236}">
                    <a16:creationId xmlns:a16="http://schemas.microsoft.com/office/drawing/2014/main" id="{DF65D78A-DA4E-4228-9957-C59DFFB4E0C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55" name="TextBox 154">
                <a:extLst>
                  <a:ext uri="{FF2B5EF4-FFF2-40B4-BE49-F238E27FC236}">
                    <a16:creationId xmlns:a16="http://schemas.microsoft.com/office/drawing/2014/main" id="{68BED188-75FC-4A47-8066-A102244DCDB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6" name="TextBox 155">
                <a:extLst>
                  <a:ext uri="{FF2B5EF4-FFF2-40B4-BE49-F238E27FC236}">
                    <a16:creationId xmlns:a16="http://schemas.microsoft.com/office/drawing/2014/main" id="{CC1A8AAE-45E6-4EEF-B946-4042BF3DDCC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7" name="TextBox 156">
                <a:extLst>
                  <a:ext uri="{FF2B5EF4-FFF2-40B4-BE49-F238E27FC236}">
                    <a16:creationId xmlns:a16="http://schemas.microsoft.com/office/drawing/2014/main" id="{55F3A45D-D1DB-493A-AAEB-EF40C8BF1B04}"/>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8" name="TextBox 157">
                <a:extLst>
                  <a:ext uri="{FF2B5EF4-FFF2-40B4-BE49-F238E27FC236}">
                    <a16:creationId xmlns:a16="http://schemas.microsoft.com/office/drawing/2014/main" id="{6086F6C3-A40A-49CA-A4FB-1BD0826AE63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9" name="TextBox 158">
                <a:extLst>
                  <a:ext uri="{FF2B5EF4-FFF2-40B4-BE49-F238E27FC236}">
                    <a16:creationId xmlns:a16="http://schemas.microsoft.com/office/drawing/2014/main" id="{550D6D54-8BB3-4146-8960-588E7C93431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0" name="TextBox 159">
                <a:extLst>
                  <a:ext uri="{FF2B5EF4-FFF2-40B4-BE49-F238E27FC236}">
                    <a16:creationId xmlns:a16="http://schemas.microsoft.com/office/drawing/2014/main" id="{73CFB9CF-6060-4D2A-9A74-DC5DCBC27110}"/>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1" name="TextBox 160">
                <a:extLst>
                  <a:ext uri="{FF2B5EF4-FFF2-40B4-BE49-F238E27FC236}">
                    <a16:creationId xmlns:a16="http://schemas.microsoft.com/office/drawing/2014/main" id="{E4EB4E6D-7DC9-4231-8EA0-DA6E7D58269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2" name="TextBox 161">
                <a:extLst>
                  <a:ext uri="{FF2B5EF4-FFF2-40B4-BE49-F238E27FC236}">
                    <a16:creationId xmlns:a16="http://schemas.microsoft.com/office/drawing/2014/main" id="{4E73A158-F739-45CB-83ED-272464F0B4D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3" name="TextBox 162">
                <a:extLst>
                  <a:ext uri="{FF2B5EF4-FFF2-40B4-BE49-F238E27FC236}">
                    <a16:creationId xmlns:a16="http://schemas.microsoft.com/office/drawing/2014/main" id="{7D98B3C8-0582-4AE8-8DBE-A6B51BF112DA}"/>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17" name="Group 116">
              <a:extLst>
                <a:ext uri="{FF2B5EF4-FFF2-40B4-BE49-F238E27FC236}">
                  <a16:creationId xmlns:a16="http://schemas.microsoft.com/office/drawing/2014/main" id="{C23F4ED1-0B98-4328-88FB-7D3D139D1B1F}"/>
                </a:ext>
              </a:extLst>
            </p:cNvPr>
            <p:cNvGrpSpPr/>
            <p:nvPr/>
          </p:nvGrpSpPr>
          <p:grpSpPr>
            <a:xfrm>
              <a:off x="-532088" y="-718001"/>
              <a:ext cx="4332681" cy="8106520"/>
              <a:chOff x="3774253" y="-742359"/>
              <a:chExt cx="4332681" cy="8106520"/>
            </a:xfrm>
            <a:noFill/>
          </p:grpSpPr>
          <p:sp>
            <p:nvSpPr>
              <p:cNvPr id="142" name="TextBox 141">
                <a:extLst>
                  <a:ext uri="{FF2B5EF4-FFF2-40B4-BE49-F238E27FC236}">
                    <a16:creationId xmlns:a16="http://schemas.microsoft.com/office/drawing/2014/main" id="{A609331E-8554-4032-9C76-8E13CC6222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3" name="TextBox 142">
                <a:extLst>
                  <a:ext uri="{FF2B5EF4-FFF2-40B4-BE49-F238E27FC236}">
                    <a16:creationId xmlns:a16="http://schemas.microsoft.com/office/drawing/2014/main" id="{59F589E5-561C-4D7B-B1D1-001776EF822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4" name="TextBox 143">
                <a:extLst>
                  <a:ext uri="{FF2B5EF4-FFF2-40B4-BE49-F238E27FC236}">
                    <a16:creationId xmlns:a16="http://schemas.microsoft.com/office/drawing/2014/main" id="{445C358A-86CD-42F6-B89C-F38179A7538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5" name="TextBox 144">
                <a:extLst>
                  <a:ext uri="{FF2B5EF4-FFF2-40B4-BE49-F238E27FC236}">
                    <a16:creationId xmlns:a16="http://schemas.microsoft.com/office/drawing/2014/main" id="{D5EE556A-60C0-4907-93B1-ECB813D3DE4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6" name="TextBox 145">
                <a:extLst>
                  <a:ext uri="{FF2B5EF4-FFF2-40B4-BE49-F238E27FC236}">
                    <a16:creationId xmlns:a16="http://schemas.microsoft.com/office/drawing/2014/main" id="{1F0B3A7F-3D8F-43C8-9CD3-AE44382D5A00}"/>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7" name="TextBox 146">
                <a:extLst>
                  <a:ext uri="{FF2B5EF4-FFF2-40B4-BE49-F238E27FC236}">
                    <a16:creationId xmlns:a16="http://schemas.microsoft.com/office/drawing/2014/main" id="{4B9380EB-93C7-4C17-9415-672D54E81D6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8" name="TextBox 147">
                <a:extLst>
                  <a:ext uri="{FF2B5EF4-FFF2-40B4-BE49-F238E27FC236}">
                    <a16:creationId xmlns:a16="http://schemas.microsoft.com/office/drawing/2014/main" id="{BC500456-6D77-4511-8552-B56E55859E4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9" name="TextBox 148">
                <a:extLst>
                  <a:ext uri="{FF2B5EF4-FFF2-40B4-BE49-F238E27FC236}">
                    <a16:creationId xmlns:a16="http://schemas.microsoft.com/office/drawing/2014/main" id="{6B054083-022F-4E1F-8CFB-CA69DD4C18D9}"/>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0" name="TextBox 149">
                <a:extLst>
                  <a:ext uri="{FF2B5EF4-FFF2-40B4-BE49-F238E27FC236}">
                    <a16:creationId xmlns:a16="http://schemas.microsoft.com/office/drawing/2014/main" id="{55787A4A-4935-4BE7-AB81-B94FF66C4B62}"/>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1" name="TextBox 150">
                <a:extLst>
                  <a:ext uri="{FF2B5EF4-FFF2-40B4-BE49-F238E27FC236}">
                    <a16:creationId xmlns:a16="http://schemas.microsoft.com/office/drawing/2014/main" id="{40322010-54A2-4C29-94CC-0FE96BE0E51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2" name="TextBox 151">
                <a:extLst>
                  <a:ext uri="{FF2B5EF4-FFF2-40B4-BE49-F238E27FC236}">
                    <a16:creationId xmlns:a16="http://schemas.microsoft.com/office/drawing/2014/main" id="{DF3CC2C0-6F97-4CBA-B6E2-6F4C71A719E7}"/>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18" name="Group 117">
              <a:extLst>
                <a:ext uri="{FF2B5EF4-FFF2-40B4-BE49-F238E27FC236}">
                  <a16:creationId xmlns:a16="http://schemas.microsoft.com/office/drawing/2014/main" id="{034F368C-C283-4CE8-9E0D-B53A9ACE2BCE}"/>
                </a:ext>
              </a:extLst>
            </p:cNvPr>
            <p:cNvGrpSpPr/>
            <p:nvPr/>
          </p:nvGrpSpPr>
          <p:grpSpPr>
            <a:xfrm>
              <a:off x="6782266" y="-773215"/>
              <a:ext cx="4332681" cy="8106520"/>
              <a:chOff x="3774253" y="-742359"/>
              <a:chExt cx="4332681" cy="8106520"/>
            </a:xfrm>
            <a:noFill/>
          </p:grpSpPr>
          <p:sp>
            <p:nvSpPr>
              <p:cNvPr id="131" name="TextBox 130">
                <a:extLst>
                  <a:ext uri="{FF2B5EF4-FFF2-40B4-BE49-F238E27FC236}">
                    <a16:creationId xmlns:a16="http://schemas.microsoft.com/office/drawing/2014/main" id="{94AA0AEC-0FAF-4DEA-8B46-D6B4BA9143CB}"/>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CAD6E9F0-D591-4D30-9C0F-79B909901D69}"/>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3" name="TextBox 132">
                <a:extLst>
                  <a:ext uri="{FF2B5EF4-FFF2-40B4-BE49-F238E27FC236}">
                    <a16:creationId xmlns:a16="http://schemas.microsoft.com/office/drawing/2014/main" id="{F553F291-9BBD-4A2A-B969-388ED0C924B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EAE952B5-275F-4011-AFEF-6F0D56C24248}"/>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40BDD177-0ECB-4A1B-A588-3B952F20F1B0}"/>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9C10AC82-CB5D-4B84-A0FC-528B2E466824}"/>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E82C239-0C35-44E7-8F15-18B5D07DE64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5F144C84-BBFD-4D30-A18B-BF3248DFBFB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64DC36B-DD7F-40B0-9596-6DDE7B083C5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7FD4CDF4-F666-4D31-9384-EF985B66EEFB}"/>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79C84447-395C-4524-927D-520BBEE8DCA3}"/>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19" name="Group 118">
              <a:extLst>
                <a:ext uri="{FF2B5EF4-FFF2-40B4-BE49-F238E27FC236}">
                  <a16:creationId xmlns:a16="http://schemas.microsoft.com/office/drawing/2014/main" id="{0B52D7C3-73B4-435B-B709-92E2EDC2BB24}"/>
                </a:ext>
              </a:extLst>
            </p:cNvPr>
            <p:cNvGrpSpPr/>
            <p:nvPr/>
          </p:nvGrpSpPr>
          <p:grpSpPr>
            <a:xfrm>
              <a:off x="10415671" y="-773215"/>
              <a:ext cx="4332681" cy="8106520"/>
              <a:chOff x="3774253" y="-742359"/>
              <a:chExt cx="4332681" cy="8106520"/>
            </a:xfrm>
            <a:noFill/>
          </p:grpSpPr>
          <p:sp>
            <p:nvSpPr>
              <p:cNvPr id="120" name="TextBox 119">
                <a:extLst>
                  <a:ext uri="{FF2B5EF4-FFF2-40B4-BE49-F238E27FC236}">
                    <a16:creationId xmlns:a16="http://schemas.microsoft.com/office/drawing/2014/main" id="{A0D04DFC-6BB5-44EE-9705-38BD7FA96492}"/>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3B56CAC6-52A3-44C5-AF17-D6E565CAE6B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0E6C6707-4807-4FEB-AD7B-EDFB8F1F67F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6E7FDE6C-2EEF-4E1D-AFF2-194173C560D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6D72B1CF-256E-4386-893B-4133DDACEF8F}"/>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37585DD0-78C5-41FC-AEF1-A7A5997733F8}"/>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4287A8E-F489-4780-A8E2-C41C0998A4F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D549FC00-27DA-4C43-B12C-CF71ADB0768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0328C898-65D5-4DC1-93EB-CF923B8F8D0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B214358-7437-42D3-9BFB-69F0FAFE570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EEDF97B3-1935-46D9-9121-51D13A72C9D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cxnSp>
        <p:nvCxnSpPr>
          <p:cNvPr id="36" name="Straight Connector 35">
            <a:extLst>
              <a:ext uri="{FF2B5EF4-FFF2-40B4-BE49-F238E27FC236}">
                <a16:creationId xmlns:a16="http://schemas.microsoft.com/office/drawing/2014/main" id="{D29C2A47-4B47-449C-8B44-F200A1264B90}"/>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7" name="Group 6">
            <a:extLst>
              <a:ext uri="{FF2B5EF4-FFF2-40B4-BE49-F238E27FC236}">
                <a16:creationId xmlns:a16="http://schemas.microsoft.com/office/drawing/2014/main" id="{8723BCE6-1181-466A-9EB1-3F3A0EDA68FC}"/>
              </a:ext>
            </a:extLst>
          </p:cNvPr>
          <p:cNvGrpSpPr/>
          <p:nvPr/>
        </p:nvGrpSpPr>
        <p:grpSpPr>
          <a:xfrm>
            <a:off x="3367109" y="2739356"/>
            <a:ext cx="2656164" cy="4052897"/>
            <a:chOff x="3367109" y="2739356"/>
            <a:chExt cx="2656164" cy="4052897"/>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367109" y="2739356"/>
              <a:ext cx="2656164" cy="4052897"/>
            </a:xfrm>
            <a:prstGeom prst="roundRect">
              <a:avLst/>
            </a:prstGeom>
            <a:solidFill>
              <a:srgbClr val="F9FBB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TextBox 89">
              <a:extLst>
                <a:ext uri="{FF2B5EF4-FFF2-40B4-BE49-F238E27FC236}">
                  <a16:creationId xmlns:a16="http://schemas.microsoft.com/office/drawing/2014/main" id="{0AEC87DF-FBF1-41F4-8CD5-90B1270CFD11}"/>
                </a:ext>
              </a:extLst>
            </p:cNvPr>
            <p:cNvSpPr txBox="1"/>
            <p:nvPr/>
          </p:nvSpPr>
          <p:spPr>
            <a:xfrm>
              <a:off x="4375746" y="3110513"/>
              <a:ext cx="843572" cy="369332"/>
            </a:xfrm>
            <a:prstGeom prst="rect">
              <a:avLst/>
            </a:prstGeom>
            <a:solidFill>
              <a:srgbClr val="F9FBB2"/>
            </a:solidFill>
            <a:ln>
              <a:noFill/>
            </a:ln>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grpSp>
      <p:sp>
        <p:nvSpPr>
          <p:cNvPr id="3" name="Rectangle: Rounded Corners 2">
            <a:extLst>
              <a:ext uri="{FF2B5EF4-FFF2-40B4-BE49-F238E27FC236}">
                <a16:creationId xmlns:a16="http://schemas.microsoft.com/office/drawing/2014/main" id="{93C3A870-52CC-41BD-8309-A15A444E561A}"/>
              </a:ext>
            </a:extLst>
          </p:cNvPr>
          <p:cNvSpPr/>
          <p:nvPr/>
        </p:nvSpPr>
        <p:spPr>
          <a:xfrm>
            <a:off x="177556" y="2754082"/>
            <a:ext cx="2656164" cy="4052897"/>
          </a:xfrm>
          <a:prstGeom prst="roundRect">
            <a:avLst/>
          </a:prstGeom>
          <a:solidFill>
            <a:srgbClr val="E3E9C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492110" y="2805103"/>
            <a:ext cx="2656164" cy="4052897"/>
          </a:xfrm>
          <a:prstGeom prst="roundRect">
            <a:avLst/>
          </a:prstGeom>
          <a:solidFill>
            <a:srgbClr val="BFCBC2"/>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523125" y="2834164"/>
            <a:ext cx="2656164" cy="4052897"/>
          </a:xfrm>
          <a:prstGeom prst="roundRect">
            <a:avLst/>
          </a:prstGeom>
          <a:solidFill>
            <a:srgbClr val="CBE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7117492" y="3130447"/>
            <a:ext cx="1912140" cy="369332"/>
          </a:xfrm>
          <a:prstGeom prst="rect">
            <a:avLst/>
          </a:prstGeom>
          <a:solidFill>
            <a:srgbClr val="BFCBC2"/>
          </a:solidFill>
          <a:ln>
            <a:solidFill>
              <a:srgbClr val="BFCBC2"/>
            </a:solidFill>
          </a:ln>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10119304" y="3130447"/>
            <a:ext cx="1912140" cy="369332"/>
          </a:xfrm>
          <a:prstGeom prst="rect">
            <a:avLst/>
          </a:prstGeom>
          <a:solidFill>
            <a:srgbClr val="CBE896"/>
          </a:solidFill>
          <a:ln>
            <a:noFill/>
          </a:ln>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pic>
        <p:nvPicPr>
          <p:cNvPr id="92" name="Picture 91">
            <a:extLst>
              <a:ext uri="{FF2B5EF4-FFF2-40B4-BE49-F238E27FC236}">
                <a16:creationId xmlns:a16="http://schemas.microsoft.com/office/drawing/2014/main" id="{68187093-48D1-45EB-9E99-20D46379B4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2125" y="29061"/>
            <a:ext cx="3060960" cy="3060960"/>
          </a:xfrm>
          <a:prstGeom prst="rect">
            <a:avLst/>
          </a:prstGeom>
          <a:noFill/>
        </p:spPr>
      </p:pic>
      <p:sp>
        <p:nvSpPr>
          <p:cNvPr id="93" name="TextBox 92">
            <a:extLst>
              <a:ext uri="{FF2B5EF4-FFF2-40B4-BE49-F238E27FC236}">
                <a16:creationId xmlns:a16="http://schemas.microsoft.com/office/drawing/2014/main" id="{517598FD-0658-4B50-A842-6C6307C946AE}"/>
              </a:ext>
            </a:extLst>
          </p:cNvPr>
          <p:cNvSpPr txBox="1"/>
          <p:nvPr/>
        </p:nvSpPr>
        <p:spPr>
          <a:xfrm>
            <a:off x="-11724270" y="7772003"/>
            <a:ext cx="10774745" cy="3607911"/>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Abstract </a:t>
            </a:r>
          </a:p>
          <a:p>
            <a:pPr algn="just">
              <a:lnSpc>
                <a:spcPct val="150000"/>
              </a:lnSpc>
            </a:pPr>
            <a:r>
              <a:rPr lang="en-US" dirty="0">
                <a:latin typeface="Poppins Medium" panose="00000600000000000000" pitchFamily="2" charset="0"/>
                <a:cs typeface="Poppins Medium" panose="00000600000000000000" pitchFamily="2" charset="0"/>
              </a:rPr>
              <a:t>EATABLES is a location-based food discovery platform that allows users to explore and find new dining options. Users can access information about nearby restaurants, including contact details, location, and reviews from other users. They can leave their own reviews, add food items to favorites, and upload food vlog videos through the "drops" feature. The platform offers filtered search results based on price and allows users to submit new restaurant additions for review by the admin. EATABLES aims to provide a comprehensive and engaging experience for users to discover, share, and review food options in their area.</a:t>
            </a:r>
          </a:p>
        </p:txBody>
      </p:sp>
      <p:sp>
        <p:nvSpPr>
          <p:cNvPr id="94" name="Rectangle: Rounded Corners 93">
            <a:extLst>
              <a:ext uri="{FF2B5EF4-FFF2-40B4-BE49-F238E27FC236}">
                <a16:creationId xmlns:a16="http://schemas.microsoft.com/office/drawing/2014/main" id="{86D9CED5-A8D9-4D80-8DA5-5E5615E6B310}"/>
              </a:ext>
            </a:extLst>
          </p:cNvPr>
          <p:cNvSpPr/>
          <p:nvPr/>
        </p:nvSpPr>
        <p:spPr>
          <a:xfrm>
            <a:off x="463947" y="-4172245"/>
            <a:ext cx="2083382" cy="3720822"/>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5" name="Group 94">
            <a:extLst>
              <a:ext uri="{FF2B5EF4-FFF2-40B4-BE49-F238E27FC236}">
                <a16:creationId xmlns:a16="http://schemas.microsoft.com/office/drawing/2014/main" id="{050909D7-B537-4FC6-B96C-D5111B8A1D19}"/>
              </a:ext>
            </a:extLst>
          </p:cNvPr>
          <p:cNvGrpSpPr/>
          <p:nvPr/>
        </p:nvGrpSpPr>
        <p:grpSpPr>
          <a:xfrm>
            <a:off x="4836323" y="-4257639"/>
            <a:ext cx="2083382" cy="3720822"/>
            <a:chOff x="4925275" y="1433172"/>
            <a:chExt cx="2083382" cy="3720822"/>
          </a:xfrm>
        </p:grpSpPr>
        <p:sp>
          <p:nvSpPr>
            <p:cNvPr id="96" name="Rectangle: Rounded Corners 95">
              <a:extLst>
                <a:ext uri="{FF2B5EF4-FFF2-40B4-BE49-F238E27FC236}">
                  <a16:creationId xmlns:a16="http://schemas.microsoft.com/office/drawing/2014/main" id="{799C318A-1AD9-4719-A5F2-1D37E77198FF}"/>
                </a:ext>
              </a:extLst>
            </p:cNvPr>
            <p:cNvSpPr/>
            <p:nvPr/>
          </p:nvSpPr>
          <p:spPr>
            <a:xfrm>
              <a:off x="4925275" y="1433172"/>
              <a:ext cx="2083382" cy="3720822"/>
            </a:xfrm>
            <a:prstGeom prst="roundRect">
              <a:avLst/>
            </a:prstGeom>
            <a:solidFill>
              <a:srgbClr val="CCD7E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7" name="TextBox 96">
              <a:extLst>
                <a:ext uri="{FF2B5EF4-FFF2-40B4-BE49-F238E27FC236}">
                  <a16:creationId xmlns:a16="http://schemas.microsoft.com/office/drawing/2014/main" id="{40EE8678-1F7E-460F-A7F3-A2B0434173EE}"/>
                </a:ext>
              </a:extLst>
            </p:cNvPr>
            <p:cNvSpPr txBox="1"/>
            <p:nvPr/>
          </p:nvSpPr>
          <p:spPr>
            <a:xfrm>
              <a:off x="5348680" y="1599597"/>
              <a:ext cx="1615331"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USECASE</a:t>
              </a:r>
            </a:p>
            <a:p>
              <a:r>
                <a:rPr lang="en-IN" sz="1600" dirty="0">
                  <a:latin typeface="Poppins ExtraBold" panose="00000900000000000000" pitchFamily="2" charset="0"/>
                  <a:cs typeface="Poppins ExtraBold" panose="00000900000000000000" pitchFamily="2" charset="0"/>
                </a:rPr>
                <a:t>DIAGRAM</a:t>
              </a:r>
            </a:p>
          </p:txBody>
        </p:sp>
      </p:grpSp>
      <p:grpSp>
        <p:nvGrpSpPr>
          <p:cNvPr id="98" name="Group 97">
            <a:extLst>
              <a:ext uri="{FF2B5EF4-FFF2-40B4-BE49-F238E27FC236}">
                <a16:creationId xmlns:a16="http://schemas.microsoft.com/office/drawing/2014/main" id="{FE02815B-B97C-4E0E-B610-AF97C2B4F625}"/>
              </a:ext>
            </a:extLst>
          </p:cNvPr>
          <p:cNvGrpSpPr/>
          <p:nvPr/>
        </p:nvGrpSpPr>
        <p:grpSpPr>
          <a:xfrm>
            <a:off x="7412569" y="9248160"/>
            <a:ext cx="2362391" cy="3720822"/>
            <a:chOff x="7382589" y="2633985"/>
            <a:chExt cx="2362391" cy="3720822"/>
          </a:xfrm>
        </p:grpSpPr>
        <p:sp>
          <p:nvSpPr>
            <p:cNvPr id="99" name="Rectangle: Rounded Corners 98">
              <a:extLst>
                <a:ext uri="{FF2B5EF4-FFF2-40B4-BE49-F238E27FC236}">
                  <a16:creationId xmlns:a16="http://schemas.microsoft.com/office/drawing/2014/main" id="{0A17C0E0-75C5-4946-BA22-C74CAF350C1E}"/>
                </a:ext>
              </a:extLst>
            </p:cNvPr>
            <p:cNvSpPr/>
            <p:nvPr/>
          </p:nvSpPr>
          <p:spPr>
            <a:xfrm>
              <a:off x="7382589" y="2633985"/>
              <a:ext cx="2083382" cy="3720822"/>
            </a:xfrm>
            <a:prstGeom prst="roundRect">
              <a:avLst/>
            </a:prstGeom>
            <a:solidFill>
              <a:srgbClr val="D5C9D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0" name="TextBox 99">
              <a:extLst>
                <a:ext uri="{FF2B5EF4-FFF2-40B4-BE49-F238E27FC236}">
                  <a16:creationId xmlns:a16="http://schemas.microsoft.com/office/drawing/2014/main" id="{714E05C8-323B-4671-A8D3-51D705DB39AC}"/>
                </a:ext>
              </a:extLst>
            </p:cNvPr>
            <p:cNvSpPr txBox="1"/>
            <p:nvPr/>
          </p:nvSpPr>
          <p:spPr>
            <a:xfrm>
              <a:off x="7754182" y="2790667"/>
              <a:ext cx="1990798"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SEQUENCE DIAGRAM</a:t>
              </a:r>
            </a:p>
          </p:txBody>
        </p:sp>
      </p:grpSp>
      <p:grpSp>
        <p:nvGrpSpPr>
          <p:cNvPr id="101" name="Group 100">
            <a:extLst>
              <a:ext uri="{FF2B5EF4-FFF2-40B4-BE49-F238E27FC236}">
                <a16:creationId xmlns:a16="http://schemas.microsoft.com/office/drawing/2014/main" id="{607C88D2-968D-41ED-8770-E2CFDEC3B554}"/>
              </a:ext>
            </a:extLst>
          </p:cNvPr>
          <p:cNvGrpSpPr/>
          <p:nvPr/>
        </p:nvGrpSpPr>
        <p:grpSpPr>
          <a:xfrm>
            <a:off x="10127537" y="-4091214"/>
            <a:ext cx="2083382" cy="3720822"/>
            <a:chOff x="9947974" y="1304374"/>
            <a:chExt cx="2083382" cy="3720822"/>
          </a:xfrm>
        </p:grpSpPr>
        <p:sp>
          <p:nvSpPr>
            <p:cNvPr id="102" name="Rectangle: Rounded Corners 101">
              <a:extLst>
                <a:ext uri="{FF2B5EF4-FFF2-40B4-BE49-F238E27FC236}">
                  <a16:creationId xmlns:a16="http://schemas.microsoft.com/office/drawing/2014/main" id="{1D45441F-B6FB-4E28-A095-E4EC51E7E9FC}"/>
                </a:ext>
              </a:extLst>
            </p:cNvPr>
            <p:cNvSpPr/>
            <p:nvPr/>
          </p:nvSpPr>
          <p:spPr>
            <a:xfrm>
              <a:off x="9947974" y="1304374"/>
              <a:ext cx="2083382" cy="3720822"/>
            </a:xfrm>
            <a:prstGeom prst="roundRect">
              <a:avLst/>
            </a:prstGeom>
            <a:solidFill>
              <a:srgbClr val="DCB8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 name="TextBox 102">
              <a:extLst>
                <a:ext uri="{FF2B5EF4-FFF2-40B4-BE49-F238E27FC236}">
                  <a16:creationId xmlns:a16="http://schemas.microsoft.com/office/drawing/2014/main" id="{80D81A4C-1A72-4385-82C5-B6EF5792A3EF}"/>
                </a:ext>
              </a:extLst>
            </p:cNvPr>
            <p:cNvSpPr txBox="1"/>
            <p:nvPr/>
          </p:nvSpPr>
          <p:spPr>
            <a:xfrm>
              <a:off x="10348779" y="1452001"/>
              <a:ext cx="1411801" cy="646331"/>
            </a:xfrm>
            <a:prstGeom prst="rect">
              <a:avLst/>
            </a:prstGeom>
            <a:noFill/>
          </p:spPr>
          <p:txBody>
            <a:bodyPr wrap="square" rtlCol="0">
              <a:spAutoFit/>
            </a:bodyPr>
            <a:lstStyle/>
            <a:p>
              <a:r>
                <a:rPr lang="en-IN" dirty="0">
                  <a:latin typeface="Poppins ExtraBold" panose="00000900000000000000" pitchFamily="2" charset="0"/>
                  <a:cs typeface="Poppins ExtraBold" panose="00000900000000000000" pitchFamily="2" charset="0"/>
                </a:rPr>
                <a:t>ER</a:t>
              </a:r>
            </a:p>
            <a:p>
              <a:r>
                <a:rPr lang="en-IN" dirty="0">
                  <a:latin typeface="Poppins ExtraBold" panose="00000900000000000000" pitchFamily="2" charset="0"/>
                  <a:cs typeface="Poppins ExtraBold" panose="00000900000000000000" pitchFamily="2" charset="0"/>
                </a:rPr>
                <a:t>DIAGRAM</a:t>
              </a:r>
            </a:p>
          </p:txBody>
        </p:sp>
      </p:grpSp>
      <p:grpSp>
        <p:nvGrpSpPr>
          <p:cNvPr id="104" name="Group 103">
            <a:extLst>
              <a:ext uri="{FF2B5EF4-FFF2-40B4-BE49-F238E27FC236}">
                <a16:creationId xmlns:a16="http://schemas.microsoft.com/office/drawing/2014/main" id="{3201A36B-9B38-49B4-AA27-C2EDD8CF4622}"/>
              </a:ext>
            </a:extLst>
          </p:cNvPr>
          <p:cNvGrpSpPr/>
          <p:nvPr/>
        </p:nvGrpSpPr>
        <p:grpSpPr>
          <a:xfrm>
            <a:off x="2614488" y="8938279"/>
            <a:ext cx="2083382" cy="3720822"/>
            <a:chOff x="2467961" y="2539050"/>
            <a:chExt cx="2083382" cy="3720822"/>
          </a:xfrm>
        </p:grpSpPr>
        <p:sp>
          <p:nvSpPr>
            <p:cNvPr id="105" name="Rectangle: Rounded Corners 104">
              <a:extLst>
                <a:ext uri="{FF2B5EF4-FFF2-40B4-BE49-F238E27FC236}">
                  <a16:creationId xmlns:a16="http://schemas.microsoft.com/office/drawing/2014/main" id="{8ED14A66-EFA0-488F-A7A5-32CB09FA213B}"/>
                </a:ext>
              </a:extLst>
            </p:cNvPr>
            <p:cNvSpPr/>
            <p:nvPr/>
          </p:nvSpPr>
          <p:spPr>
            <a:xfrm>
              <a:off x="2467961" y="2539050"/>
              <a:ext cx="2083382" cy="3720822"/>
            </a:xfrm>
            <a:prstGeom prst="roundRect">
              <a:avLst/>
            </a:prstGeom>
            <a:solidFill>
              <a:srgbClr val="CEEAF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6" name="TextBox 105">
              <a:extLst>
                <a:ext uri="{FF2B5EF4-FFF2-40B4-BE49-F238E27FC236}">
                  <a16:creationId xmlns:a16="http://schemas.microsoft.com/office/drawing/2014/main" id="{DD9EFE16-B793-4659-B56B-4E60F646D45B}"/>
                </a:ext>
              </a:extLst>
            </p:cNvPr>
            <p:cNvSpPr txBox="1"/>
            <p:nvPr/>
          </p:nvSpPr>
          <p:spPr>
            <a:xfrm>
              <a:off x="2533540" y="2679654"/>
              <a:ext cx="2017803"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CLASS DIAGRAM</a:t>
              </a:r>
            </a:p>
          </p:txBody>
        </p:sp>
      </p:grpSp>
      <p:sp>
        <p:nvSpPr>
          <p:cNvPr id="107" name="TextBox 106">
            <a:extLst>
              <a:ext uri="{FF2B5EF4-FFF2-40B4-BE49-F238E27FC236}">
                <a16:creationId xmlns:a16="http://schemas.microsoft.com/office/drawing/2014/main" id="{D4F0A4A7-2C75-470D-8936-9DB35F1390E2}"/>
              </a:ext>
            </a:extLst>
          </p:cNvPr>
          <p:cNvSpPr txBox="1"/>
          <p:nvPr/>
        </p:nvSpPr>
        <p:spPr>
          <a:xfrm>
            <a:off x="1195770" y="-3776471"/>
            <a:ext cx="778881"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DFD</a:t>
            </a:r>
          </a:p>
        </p:txBody>
      </p:sp>
      <p:pic>
        <p:nvPicPr>
          <p:cNvPr id="110" name="Picture 109">
            <a:extLst>
              <a:ext uri="{FF2B5EF4-FFF2-40B4-BE49-F238E27FC236}">
                <a16:creationId xmlns:a16="http://schemas.microsoft.com/office/drawing/2014/main" id="{E1099D9D-AC65-4D3B-AFC6-9F4B59619265}"/>
              </a:ext>
            </a:extLst>
          </p:cNvPr>
          <p:cNvPicPr/>
          <p:nvPr/>
        </p:nvPicPr>
        <p:blipFill>
          <a:blip r:embed="rId7"/>
          <a:stretch>
            <a:fillRect/>
          </a:stretch>
        </p:blipFill>
        <p:spPr bwMode="auto">
          <a:xfrm>
            <a:off x="725566" y="-3080856"/>
            <a:ext cx="1805850" cy="2233952"/>
          </a:xfrm>
          <a:prstGeom prst="rect">
            <a:avLst/>
          </a:prstGeom>
        </p:spPr>
      </p:pic>
      <p:pic>
        <p:nvPicPr>
          <p:cNvPr id="111" name="Picture 110">
            <a:extLst>
              <a:ext uri="{FF2B5EF4-FFF2-40B4-BE49-F238E27FC236}">
                <a16:creationId xmlns:a16="http://schemas.microsoft.com/office/drawing/2014/main" id="{7A722B26-FA4D-4255-82E0-2EB009BC8C73}"/>
              </a:ext>
            </a:extLst>
          </p:cNvPr>
          <p:cNvPicPr/>
          <p:nvPr/>
        </p:nvPicPr>
        <p:blipFill>
          <a:blip r:embed="rId8"/>
          <a:stretch>
            <a:fillRect/>
          </a:stretch>
        </p:blipFill>
        <p:spPr bwMode="auto">
          <a:xfrm>
            <a:off x="2833720" y="9930684"/>
            <a:ext cx="1781020" cy="1736012"/>
          </a:xfrm>
          <a:prstGeom prst="rect">
            <a:avLst/>
          </a:prstGeom>
        </p:spPr>
      </p:pic>
      <p:pic>
        <p:nvPicPr>
          <p:cNvPr id="112" name="Picture 111">
            <a:extLst>
              <a:ext uri="{FF2B5EF4-FFF2-40B4-BE49-F238E27FC236}">
                <a16:creationId xmlns:a16="http://schemas.microsoft.com/office/drawing/2014/main" id="{487AB65C-7E8D-45A1-9031-640D20EB673F}"/>
              </a:ext>
            </a:extLst>
          </p:cNvPr>
          <p:cNvPicPr/>
          <p:nvPr/>
        </p:nvPicPr>
        <p:blipFill>
          <a:blip r:embed="rId9"/>
          <a:stretch>
            <a:fillRect/>
          </a:stretch>
        </p:blipFill>
        <p:spPr bwMode="auto">
          <a:xfrm>
            <a:off x="5031842" y="-3055587"/>
            <a:ext cx="1692343" cy="2069098"/>
          </a:xfrm>
          <a:prstGeom prst="rect">
            <a:avLst/>
          </a:prstGeom>
        </p:spPr>
      </p:pic>
      <p:pic>
        <p:nvPicPr>
          <p:cNvPr id="113" name="Picture 112">
            <a:extLst>
              <a:ext uri="{FF2B5EF4-FFF2-40B4-BE49-F238E27FC236}">
                <a16:creationId xmlns:a16="http://schemas.microsoft.com/office/drawing/2014/main" id="{2465AF17-EAE8-4EA1-9E58-3FFC12D64478}"/>
              </a:ext>
            </a:extLst>
          </p:cNvPr>
          <p:cNvPicPr/>
          <p:nvPr/>
        </p:nvPicPr>
        <p:blipFill>
          <a:blip r:embed="rId10"/>
          <a:stretch>
            <a:fillRect/>
          </a:stretch>
        </p:blipFill>
        <p:spPr bwMode="auto">
          <a:xfrm>
            <a:off x="7703149" y="10503337"/>
            <a:ext cx="1819976" cy="1940084"/>
          </a:xfrm>
          <a:prstGeom prst="rect">
            <a:avLst/>
          </a:prstGeom>
        </p:spPr>
      </p:pic>
      <p:pic>
        <p:nvPicPr>
          <p:cNvPr id="114" name="Picture 113">
            <a:extLst>
              <a:ext uri="{FF2B5EF4-FFF2-40B4-BE49-F238E27FC236}">
                <a16:creationId xmlns:a16="http://schemas.microsoft.com/office/drawing/2014/main" id="{453D9A33-FFA9-461E-82DF-BEDBBC9075DB}"/>
              </a:ext>
            </a:extLst>
          </p:cNvPr>
          <p:cNvPicPr/>
          <p:nvPr/>
        </p:nvPicPr>
        <p:blipFill>
          <a:blip r:embed="rId11"/>
          <a:stretch>
            <a:fillRect/>
          </a:stretch>
        </p:blipFill>
        <p:spPr bwMode="auto">
          <a:xfrm>
            <a:off x="10436603" y="-2879611"/>
            <a:ext cx="1813575" cy="1913311"/>
          </a:xfrm>
          <a:prstGeom prst="rect">
            <a:avLst/>
          </a:prstGeom>
        </p:spPr>
      </p:pic>
      <p:sp>
        <p:nvSpPr>
          <p:cNvPr id="164" name="TextBox 163">
            <a:extLst>
              <a:ext uri="{FF2B5EF4-FFF2-40B4-BE49-F238E27FC236}">
                <a16:creationId xmlns:a16="http://schemas.microsoft.com/office/drawing/2014/main" id="{0698FBEF-0861-41B1-8677-1B7B3F5FBA8D}"/>
              </a:ext>
            </a:extLst>
          </p:cNvPr>
          <p:cNvSpPr txBox="1"/>
          <p:nvPr/>
        </p:nvSpPr>
        <p:spPr>
          <a:xfrm>
            <a:off x="719160" y="4386358"/>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SYNOPSIS</a:t>
            </a:r>
            <a:endParaRPr lang="en-IN" dirty="0">
              <a:latin typeface="Poppins ExtraBold" panose="00000900000000000000" pitchFamily="2" charset="0"/>
              <a:cs typeface="Poppins ExtraBold" panose="00000900000000000000" pitchFamily="2" charset="0"/>
            </a:endParaRPr>
          </a:p>
        </p:txBody>
      </p:sp>
      <p:sp>
        <p:nvSpPr>
          <p:cNvPr id="165" name="TextBox 164">
            <a:extLst>
              <a:ext uri="{FF2B5EF4-FFF2-40B4-BE49-F238E27FC236}">
                <a16:creationId xmlns:a16="http://schemas.microsoft.com/office/drawing/2014/main" id="{F4011DD8-10C2-4DA5-B82A-DBB9A511AB79}"/>
              </a:ext>
            </a:extLst>
          </p:cNvPr>
          <p:cNvSpPr txBox="1"/>
          <p:nvPr/>
        </p:nvSpPr>
        <p:spPr>
          <a:xfrm>
            <a:off x="7116687" y="4330751"/>
            <a:ext cx="1912140" cy="369332"/>
          </a:xfrm>
          <a:prstGeom prst="rect">
            <a:avLst/>
          </a:prstGeom>
          <a:solidFill>
            <a:srgbClr val="BFCBC2"/>
          </a:solidFill>
          <a:ln>
            <a:solidFill>
              <a:srgbClr val="BFCBC2"/>
            </a:solidFill>
          </a:ln>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166" name="TextBox 165">
            <a:extLst>
              <a:ext uri="{FF2B5EF4-FFF2-40B4-BE49-F238E27FC236}">
                <a16:creationId xmlns:a16="http://schemas.microsoft.com/office/drawing/2014/main" id="{1FC9F2A6-B74C-45D2-951B-4B4BDF0F5EE9}"/>
              </a:ext>
            </a:extLst>
          </p:cNvPr>
          <p:cNvSpPr txBox="1"/>
          <p:nvPr/>
        </p:nvSpPr>
        <p:spPr>
          <a:xfrm>
            <a:off x="4377144" y="4348257"/>
            <a:ext cx="843572" cy="369332"/>
          </a:xfrm>
          <a:prstGeom prst="rect">
            <a:avLst/>
          </a:prstGeom>
          <a:solidFill>
            <a:srgbClr val="F9FBB2"/>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167" name="TextBox 166">
            <a:extLst>
              <a:ext uri="{FF2B5EF4-FFF2-40B4-BE49-F238E27FC236}">
                <a16:creationId xmlns:a16="http://schemas.microsoft.com/office/drawing/2014/main" id="{12878D35-C350-4725-904D-A360EC205CEA}"/>
              </a:ext>
            </a:extLst>
          </p:cNvPr>
          <p:cNvSpPr txBox="1"/>
          <p:nvPr/>
        </p:nvSpPr>
        <p:spPr>
          <a:xfrm>
            <a:off x="10099186" y="4347759"/>
            <a:ext cx="1912140" cy="369332"/>
          </a:xfrm>
          <a:prstGeom prst="rect">
            <a:avLst/>
          </a:prstGeom>
          <a:solidFill>
            <a:srgbClr val="CBE896"/>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12086774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BFCB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69" name="Rectangle: Rounded Corners 68">
            <a:extLst>
              <a:ext uri="{FF2B5EF4-FFF2-40B4-BE49-F238E27FC236}">
                <a16:creationId xmlns:a16="http://schemas.microsoft.com/office/drawing/2014/main" id="{D426FF2C-D815-42DB-BCAE-08538E6A1586}"/>
              </a:ext>
            </a:extLst>
          </p:cNvPr>
          <p:cNvSpPr/>
          <p:nvPr/>
        </p:nvSpPr>
        <p:spPr>
          <a:xfrm>
            <a:off x="180640" y="1433172"/>
            <a:ext cx="2083382" cy="3720822"/>
          </a:xfrm>
          <a:prstGeom prst="roundRect">
            <a:avLst/>
          </a:prstGeom>
          <a:solidFill>
            <a:srgbClr val="C4CDDA"/>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A9FB649E-5D0F-42FC-AA25-219DF69324F8}"/>
              </a:ext>
            </a:extLst>
          </p:cNvPr>
          <p:cNvSpPr txBox="1"/>
          <p:nvPr/>
        </p:nvSpPr>
        <p:spPr>
          <a:xfrm>
            <a:off x="936231" y="1599597"/>
            <a:ext cx="778881"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DFD</a:t>
            </a:r>
          </a:p>
        </p:txBody>
      </p:sp>
      <p:grpSp>
        <p:nvGrpSpPr>
          <p:cNvPr id="11" name="Group 10">
            <a:extLst>
              <a:ext uri="{FF2B5EF4-FFF2-40B4-BE49-F238E27FC236}">
                <a16:creationId xmlns:a16="http://schemas.microsoft.com/office/drawing/2014/main" id="{536B2BF6-0F3B-494F-8EC2-38E4452D9D3F}"/>
              </a:ext>
            </a:extLst>
          </p:cNvPr>
          <p:cNvGrpSpPr/>
          <p:nvPr/>
        </p:nvGrpSpPr>
        <p:grpSpPr>
          <a:xfrm>
            <a:off x="4925275" y="1433172"/>
            <a:ext cx="2083382" cy="3720822"/>
            <a:chOff x="4925275" y="1433172"/>
            <a:chExt cx="2083382" cy="3720822"/>
          </a:xfrm>
        </p:grpSpPr>
        <p:sp>
          <p:nvSpPr>
            <p:cNvPr id="73" name="Rectangle: Rounded Corners 72">
              <a:extLst>
                <a:ext uri="{FF2B5EF4-FFF2-40B4-BE49-F238E27FC236}">
                  <a16:creationId xmlns:a16="http://schemas.microsoft.com/office/drawing/2014/main" id="{7A77D9E7-57DF-4775-ACB2-64D55961971D}"/>
                </a:ext>
              </a:extLst>
            </p:cNvPr>
            <p:cNvSpPr/>
            <p:nvPr/>
          </p:nvSpPr>
          <p:spPr>
            <a:xfrm>
              <a:off x="4925275" y="1433172"/>
              <a:ext cx="2083382" cy="3720822"/>
            </a:xfrm>
            <a:prstGeom prst="roundRect">
              <a:avLst/>
            </a:prstGeom>
            <a:solidFill>
              <a:srgbClr val="CCD7E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7" name="TextBox 76">
              <a:extLst>
                <a:ext uri="{FF2B5EF4-FFF2-40B4-BE49-F238E27FC236}">
                  <a16:creationId xmlns:a16="http://schemas.microsoft.com/office/drawing/2014/main" id="{F25A7F9C-5D20-4C91-8EC6-E62E64E1E8BA}"/>
                </a:ext>
              </a:extLst>
            </p:cNvPr>
            <p:cNvSpPr txBox="1"/>
            <p:nvPr/>
          </p:nvSpPr>
          <p:spPr>
            <a:xfrm>
              <a:off x="5348680" y="1599597"/>
              <a:ext cx="1615331"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USECASE</a:t>
              </a:r>
            </a:p>
            <a:p>
              <a:r>
                <a:rPr lang="en-IN" sz="1600" dirty="0">
                  <a:latin typeface="Poppins ExtraBold" panose="00000900000000000000" pitchFamily="2" charset="0"/>
                  <a:cs typeface="Poppins ExtraBold" panose="00000900000000000000" pitchFamily="2" charset="0"/>
                </a:rPr>
                <a:t>DIAGRAM</a:t>
              </a:r>
            </a:p>
          </p:txBody>
        </p:sp>
      </p:grpSp>
      <p:grpSp>
        <p:nvGrpSpPr>
          <p:cNvPr id="13" name="Group 12">
            <a:extLst>
              <a:ext uri="{FF2B5EF4-FFF2-40B4-BE49-F238E27FC236}">
                <a16:creationId xmlns:a16="http://schemas.microsoft.com/office/drawing/2014/main" id="{CC6F0B60-5201-43C0-97D6-616168DDE780}"/>
              </a:ext>
            </a:extLst>
          </p:cNvPr>
          <p:cNvGrpSpPr/>
          <p:nvPr/>
        </p:nvGrpSpPr>
        <p:grpSpPr>
          <a:xfrm>
            <a:off x="7382589" y="2633985"/>
            <a:ext cx="2362391" cy="3720822"/>
            <a:chOff x="7382589" y="2633985"/>
            <a:chExt cx="2362391" cy="3720822"/>
          </a:xfrm>
        </p:grpSpPr>
        <p:sp>
          <p:nvSpPr>
            <p:cNvPr id="74" name="Rectangle: Rounded Corners 73">
              <a:extLst>
                <a:ext uri="{FF2B5EF4-FFF2-40B4-BE49-F238E27FC236}">
                  <a16:creationId xmlns:a16="http://schemas.microsoft.com/office/drawing/2014/main" id="{3EF59770-1568-4F95-AA77-746B6676F378}"/>
                </a:ext>
              </a:extLst>
            </p:cNvPr>
            <p:cNvSpPr/>
            <p:nvPr/>
          </p:nvSpPr>
          <p:spPr>
            <a:xfrm>
              <a:off x="7382589" y="2633985"/>
              <a:ext cx="2083382" cy="3720822"/>
            </a:xfrm>
            <a:prstGeom prst="roundRect">
              <a:avLst/>
            </a:prstGeom>
            <a:solidFill>
              <a:srgbClr val="D5C9D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8" name="TextBox 77">
              <a:extLst>
                <a:ext uri="{FF2B5EF4-FFF2-40B4-BE49-F238E27FC236}">
                  <a16:creationId xmlns:a16="http://schemas.microsoft.com/office/drawing/2014/main" id="{6E72A89D-581C-4D81-9A11-A49D916171D8}"/>
                </a:ext>
              </a:extLst>
            </p:cNvPr>
            <p:cNvSpPr txBox="1"/>
            <p:nvPr/>
          </p:nvSpPr>
          <p:spPr>
            <a:xfrm>
              <a:off x="7754182" y="2790667"/>
              <a:ext cx="1990798"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SEQUENCE DIAGRAM</a:t>
              </a:r>
            </a:p>
          </p:txBody>
        </p:sp>
      </p:grpSp>
      <p:grpSp>
        <p:nvGrpSpPr>
          <p:cNvPr id="14" name="Group 13">
            <a:extLst>
              <a:ext uri="{FF2B5EF4-FFF2-40B4-BE49-F238E27FC236}">
                <a16:creationId xmlns:a16="http://schemas.microsoft.com/office/drawing/2014/main" id="{C38F4F26-AD89-4038-9E4C-1A33D70CE0D9}"/>
              </a:ext>
            </a:extLst>
          </p:cNvPr>
          <p:cNvGrpSpPr/>
          <p:nvPr/>
        </p:nvGrpSpPr>
        <p:grpSpPr>
          <a:xfrm>
            <a:off x="9947974" y="1304374"/>
            <a:ext cx="2083382" cy="3720822"/>
            <a:chOff x="9947974" y="1304374"/>
            <a:chExt cx="2083382" cy="3720822"/>
          </a:xfrm>
        </p:grpSpPr>
        <p:sp>
          <p:nvSpPr>
            <p:cNvPr id="75" name="Rectangle: Rounded Corners 74">
              <a:extLst>
                <a:ext uri="{FF2B5EF4-FFF2-40B4-BE49-F238E27FC236}">
                  <a16:creationId xmlns:a16="http://schemas.microsoft.com/office/drawing/2014/main" id="{DDAB5A01-78EE-4E83-9DDE-481300B6BED3}"/>
                </a:ext>
              </a:extLst>
            </p:cNvPr>
            <p:cNvSpPr/>
            <p:nvPr/>
          </p:nvSpPr>
          <p:spPr>
            <a:xfrm>
              <a:off x="9947974" y="1304374"/>
              <a:ext cx="2083382" cy="3720822"/>
            </a:xfrm>
            <a:prstGeom prst="roundRect">
              <a:avLst/>
            </a:prstGeom>
            <a:solidFill>
              <a:srgbClr val="DCB8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TextBox 78">
              <a:extLst>
                <a:ext uri="{FF2B5EF4-FFF2-40B4-BE49-F238E27FC236}">
                  <a16:creationId xmlns:a16="http://schemas.microsoft.com/office/drawing/2014/main" id="{0D28D1EC-4837-4E2E-8D97-6FEAF9D100C9}"/>
                </a:ext>
              </a:extLst>
            </p:cNvPr>
            <p:cNvSpPr txBox="1"/>
            <p:nvPr/>
          </p:nvSpPr>
          <p:spPr>
            <a:xfrm>
              <a:off x="10348779" y="1452001"/>
              <a:ext cx="1411801" cy="646331"/>
            </a:xfrm>
            <a:prstGeom prst="rect">
              <a:avLst/>
            </a:prstGeom>
            <a:noFill/>
          </p:spPr>
          <p:txBody>
            <a:bodyPr wrap="square" rtlCol="0">
              <a:spAutoFit/>
            </a:bodyPr>
            <a:lstStyle/>
            <a:p>
              <a:r>
                <a:rPr lang="en-IN" dirty="0">
                  <a:latin typeface="Poppins ExtraBold" panose="00000900000000000000" pitchFamily="2" charset="0"/>
                  <a:cs typeface="Poppins ExtraBold" panose="00000900000000000000" pitchFamily="2" charset="0"/>
                </a:rPr>
                <a:t>ER</a:t>
              </a:r>
            </a:p>
            <a:p>
              <a:r>
                <a:rPr lang="en-IN" dirty="0">
                  <a:latin typeface="Poppins ExtraBold" panose="00000900000000000000" pitchFamily="2" charset="0"/>
                  <a:cs typeface="Poppins ExtraBold" panose="00000900000000000000" pitchFamily="2" charset="0"/>
                </a:rPr>
                <a:t>DIAGRAM</a:t>
              </a:r>
            </a:p>
          </p:txBody>
        </p:sp>
      </p:grpSp>
      <p:grpSp>
        <p:nvGrpSpPr>
          <p:cNvPr id="10" name="Group 9">
            <a:extLst>
              <a:ext uri="{FF2B5EF4-FFF2-40B4-BE49-F238E27FC236}">
                <a16:creationId xmlns:a16="http://schemas.microsoft.com/office/drawing/2014/main" id="{8C323776-57E2-46CE-9FF6-98257C5FAAD4}"/>
              </a:ext>
            </a:extLst>
          </p:cNvPr>
          <p:cNvGrpSpPr/>
          <p:nvPr/>
        </p:nvGrpSpPr>
        <p:grpSpPr>
          <a:xfrm>
            <a:off x="2467961" y="2539050"/>
            <a:ext cx="2083382" cy="3720822"/>
            <a:chOff x="2467961" y="2539050"/>
            <a:chExt cx="2083382" cy="3720822"/>
          </a:xfrm>
        </p:grpSpPr>
        <p:sp>
          <p:nvSpPr>
            <p:cNvPr id="72" name="Rectangle: Rounded Corners 71">
              <a:extLst>
                <a:ext uri="{FF2B5EF4-FFF2-40B4-BE49-F238E27FC236}">
                  <a16:creationId xmlns:a16="http://schemas.microsoft.com/office/drawing/2014/main" id="{1DBD0841-6766-40B1-8F1F-24082A7296A5}"/>
                </a:ext>
              </a:extLst>
            </p:cNvPr>
            <p:cNvSpPr/>
            <p:nvPr/>
          </p:nvSpPr>
          <p:spPr>
            <a:xfrm>
              <a:off x="2467961" y="2539050"/>
              <a:ext cx="2083382" cy="3720822"/>
            </a:xfrm>
            <a:prstGeom prst="roundRect">
              <a:avLst/>
            </a:prstGeom>
            <a:solidFill>
              <a:srgbClr val="CEEAF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TextBox 79">
              <a:extLst>
                <a:ext uri="{FF2B5EF4-FFF2-40B4-BE49-F238E27FC236}">
                  <a16:creationId xmlns:a16="http://schemas.microsoft.com/office/drawing/2014/main" id="{5F07EFFA-059E-4D11-B8AB-56A966BADA03}"/>
                </a:ext>
              </a:extLst>
            </p:cNvPr>
            <p:cNvSpPr txBox="1"/>
            <p:nvPr/>
          </p:nvSpPr>
          <p:spPr>
            <a:xfrm>
              <a:off x="2533540" y="2679654"/>
              <a:ext cx="2017803"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CLASS DIAGRAM</a:t>
              </a:r>
            </a:p>
          </p:txBody>
        </p:sp>
      </p:grpSp>
      <p:pic>
        <p:nvPicPr>
          <p:cNvPr id="142" name="Picture 141">
            <a:extLst>
              <a:ext uri="{FF2B5EF4-FFF2-40B4-BE49-F238E27FC236}">
                <a16:creationId xmlns:a16="http://schemas.microsoft.com/office/drawing/2014/main" id="{71C9A11F-FBFD-4FDA-ABDB-D64E40681A11}"/>
              </a:ext>
            </a:extLst>
          </p:cNvPr>
          <p:cNvPicPr/>
          <p:nvPr/>
        </p:nvPicPr>
        <p:blipFill>
          <a:blip r:embed="rId2"/>
          <a:stretch>
            <a:fillRect/>
          </a:stretch>
        </p:blipFill>
        <p:spPr bwMode="auto">
          <a:xfrm>
            <a:off x="-15776384" y="9339490"/>
            <a:ext cx="11769332" cy="2369446"/>
          </a:xfrm>
          <a:prstGeom prst="rect">
            <a:avLst/>
          </a:prstGeom>
        </p:spPr>
      </p:pic>
      <p:pic>
        <p:nvPicPr>
          <p:cNvPr id="143" name="Picture 142">
            <a:extLst>
              <a:ext uri="{FF2B5EF4-FFF2-40B4-BE49-F238E27FC236}">
                <a16:creationId xmlns:a16="http://schemas.microsoft.com/office/drawing/2014/main" id="{F9EF6FAA-ECC2-4AC6-A07D-9517E7A1EEE1}"/>
              </a:ext>
            </a:extLst>
          </p:cNvPr>
          <p:cNvPicPr/>
          <p:nvPr/>
        </p:nvPicPr>
        <p:blipFill>
          <a:blip r:embed="rId3"/>
          <a:stretch>
            <a:fillRect/>
          </a:stretch>
        </p:blipFill>
        <p:spPr bwMode="auto">
          <a:xfrm>
            <a:off x="313334" y="2258466"/>
            <a:ext cx="1805850" cy="2233952"/>
          </a:xfrm>
          <a:prstGeom prst="rect">
            <a:avLst/>
          </a:prstGeom>
        </p:spPr>
      </p:pic>
      <p:pic>
        <p:nvPicPr>
          <p:cNvPr id="144" name="Picture 143">
            <a:extLst>
              <a:ext uri="{FF2B5EF4-FFF2-40B4-BE49-F238E27FC236}">
                <a16:creationId xmlns:a16="http://schemas.microsoft.com/office/drawing/2014/main" id="{BC78A00A-8469-47B2-93AC-381097813060}"/>
              </a:ext>
            </a:extLst>
          </p:cNvPr>
          <p:cNvPicPr/>
          <p:nvPr/>
        </p:nvPicPr>
        <p:blipFill>
          <a:blip r:embed="rId4"/>
          <a:stretch>
            <a:fillRect/>
          </a:stretch>
        </p:blipFill>
        <p:spPr bwMode="auto">
          <a:xfrm>
            <a:off x="2611739" y="3554508"/>
            <a:ext cx="1781020" cy="1736012"/>
          </a:xfrm>
          <a:prstGeom prst="rect">
            <a:avLst/>
          </a:prstGeom>
        </p:spPr>
      </p:pic>
      <p:pic>
        <p:nvPicPr>
          <p:cNvPr id="146" name="Picture 145">
            <a:extLst>
              <a:ext uri="{FF2B5EF4-FFF2-40B4-BE49-F238E27FC236}">
                <a16:creationId xmlns:a16="http://schemas.microsoft.com/office/drawing/2014/main" id="{BCFF5604-93B2-4663-A4D1-BB46D32752DB}"/>
              </a:ext>
            </a:extLst>
          </p:cNvPr>
          <p:cNvPicPr/>
          <p:nvPr/>
        </p:nvPicPr>
        <p:blipFill>
          <a:blip r:embed="rId5"/>
          <a:stretch>
            <a:fillRect/>
          </a:stretch>
        </p:blipFill>
        <p:spPr bwMode="auto">
          <a:xfrm>
            <a:off x="5138105" y="2550757"/>
            <a:ext cx="1692343" cy="2069098"/>
          </a:xfrm>
          <a:prstGeom prst="rect">
            <a:avLst/>
          </a:prstGeom>
        </p:spPr>
      </p:pic>
      <p:pic>
        <p:nvPicPr>
          <p:cNvPr id="147" name="Picture 146">
            <a:extLst>
              <a:ext uri="{FF2B5EF4-FFF2-40B4-BE49-F238E27FC236}">
                <a16:creationId xmlns:a16="http://schemas.microsoft.com/office/drawing/2014/main" id="{B0693672-2730-43C6-8F1F-6C1C4492483B}"/>
              </a:ext>
            </a:extLst>
          </p:cNvPr>
          <p:cNvPicPr/>
          <p:nvPr/>
        </p:nvPicPr>
        <p:blipFill>
          <a:blip r:embed="rId6"/>
          <a:stretch>
            <a:fillRect/>
          </a:stretch>
        </p:blipFill>
        <p:spPr bwMode="auto">
          <a:xfrm>
            <a:off x="7495119" y="3684475"/>
            <a:ext cx="1819976" cy="1940084"/>
          </a:xfrm>
          <a:prstGeom prst="rect">
            <a:avLst/>
          </a:prstGeom>
        </p:spPr>
      </p:pic>
      <p:pic>
        <p:nvPicPr>
          <p:cNvPr id="148" name="Picture 147">
            <a:extLst>
              <a:ext uri="{FF2B5EF4-FFF2-40B4-BE49-F238E27FC236}">
                <a16:creationId xmlns:a16="http://schemas.microsoft.com/office/drawing/2014/main" id="{9626F829-67B8-4E9B-8781-F9E46A648408}"/>
              </a:ext>
            </a:extLst>
          </p:cNvPr>
          <p:cNvPicPr/>
          <p:nvPr/>
        </p:nvPicPr>
        <p:blipFill>
          <a:blip r:embed="rId7"/>
          <a:stretch>
            <a:fillRect/>
          </a:stretch>
        </p:blipFill>
        <p:spPr bwMode="auto">
          <a:xfrm>
            <a:off x="10082877" y="2462328"/>
            <a:ext cx="1813575" cy="1913311"/>
          </a:xfrm>
          <a:prstGeom prst="rect">
            <a:avLst/>
          </a:prstGeom>
        </p:spPr>
      </p:pic>
      <p:sp>
        <p:nvSpPr>
          <p:cNvPr id="5" name="TextBox 4">
            <a:extLst>
              <a:ext uri="{FF2B5EF4-FFF2-40B4-BE49-F238E27FC236}">
                <a16:creationId xmlns:a16="http://schemas.microsoft.com/office/drawing/2014/main" id="{36A8877A-AB09-4FE2-B7A3-04C6D240EAE6}"/>
              </a:ext>
            </a:extLst>
          </p:cNvPr>
          <p:cNvSpPr txBox="1"/>
          <p:nvPr/>
        </p:nvSpPr>
        <p:spPr>
          <a:xfrm>
            <a:off x="5106788" y="140588"/>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DIAGRAMS</a:t>
            </a:r>
            <a:endParaRPr lang="en-IN" sz="2800" dirty="0">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25419370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3" name="Group 52">
            <a:extLst>
              <a:ext uri="{FF2B5EF4-FFF2-40B4-BE49-F238E27FC236}">
                <a16:creationId xmlns:a16="http://schemas.microsoft.com/office/drawing/2014/main" id="{8104A361-2B54-4C1B-BCDE-779CC5140985}"/>
              </a:ext>
            </a:extLst>
          </p:cNvPr>
          <p:cNvGrpSpPr/>
          <p:nvPr/>
        </p:nvGrpSpPr>
        <p:grpSpPr>
          <a:xfrm>
            <a:off x="-130448" y="-290205"/>
            <a:ext cx="15280440" cy="8161734"/>
            <a:chOff x="-532088" y="-773215"/>
            <a:chExt cx="15280440" cy="8161734"/>
          </a:xfrm>
        </p:grpSpPr>
        <p:grpSp>
          <p:nvGrpSpPr>
            <p:cNvPr id="54" name="Group 53">
              <a:extLst>
                <a:ext uri="{FF2B5EF4-FFF2-40B4-BE49-F238E27FC236}">
                  <a16:creationId xmlns:a16="http://schemas.microsoft.com/office/drawing/2014/main" id="{8959566E-F38E-4967-A773-5077AF53C42B}"/>
                </a:ext>
              </a:extLst>
            </p:cNvPr>
            <p:cNvGrpSpPr/>
            <p:nvPr/>
          </p:nvGrpSpPr>
          <p:grpSpPr>
            <a:xfrm>
              <a:off x="3107367" y="-718001"/>
              <a:ext cx="4332681" cy="8106520"/>
              <a:chOff x="3774253" y="-742359"/>
              <a:chExt cx="4332681" cy="8106520"/>
            </a:xfrm>
            <a:noFill/>
          </p:grpSpPr>
          <p:sp>
            <p:nvSpPr>
              <p:cNvPr id="91" name="TextBox 90">
                <a:extLst>
                  <a:ext uri="{FF2B5EF4-FFF2-40B4-BE49-F238E27FC236}">
                    <a16:creationId xmlns:a16="http://schemas.microsoft.com/office/drawing/2014/main" id="{1A1A4B61-5F92-4107-9DD9-07A4ABF0B90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2" name="TextBox 91">
                <a:extLst>
                  <a:ext uri="{FF2B5EF4-FFF2-40B4-BE49-F238E27FC236}">
                    <a16:creationId xmlns:a16="http://schemas.microsoft.com/office/drawing/2014/main" id="{ECB50B63-FC82-4F86-B5EF-478ACF6D4614}"/>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3" name="TextBox 92">
                <a:extLst>
                  <a:ext uri="{FF2B5EF4-FFF2-40B4-BE49-F238E27FC236}">
                    <a16:creationId xmlns:a16="http://schemas.microsoft.com/office/drawing/2014/main" id="{E1CCD4D3-56BE-4CBA-9637-2FB4B4E947A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4" name="TextBox 93">
                <a:extLst>
                  <a:ext uri="{FF2B5EF4-FFF2-40B4-BE49-F238E27FC236}">
                    <a16:creationId xmlns:a16="http://schemas.microsoft.com/office/drawing/2014/main" id="{77E70724-9014-4B3A-A5D6-A020A2EB35BA}"/>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5" name="TextBox 94">
                <a:extLst>
                  <a:ext uri="{FF2B5EF4-FFF2-40B4-BE49-F238E27FC236}">
                    <a16:creationId xmlns:a16="http://schemas.microsoft.com/office/drawing/2014/main" id="{6ACB2929-1CDB-41D5-A457-4E1A4808660E}"/>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6" name="TextBox 95">
                <a:extLst>
                  <a:ext uri="{FF2B5EF4-FFF2-40B4-BE49-F238E27FC236}">
                    <a16:creationId xmlns:a16="http://schemas.microsoft.com/office/drawing/2014/main" id="{E07A5CE0-D916-45FF-ABAF-4A093FB6FC0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7" name="TextBox 96">
                <a:extLst>
                  <a:ext uri="{FF2B5EF4-FFF2-40B4-BE49-F238E27FC236}">
                    <a16:creationId xmlns:a16="http://schemas.microsoft.com/office/drawing/2014/main" id="{C7E0B7B7-9346-44F5-A6D4-0926A6A8D56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8" name="TextBox 97">
                <a:extLst>
                  <a:ext uri="{FF2B5EF4-FFF2-40B4-BE49-F238E27FC236}">
                    <a16:creationId xmlns:a16="http://schemas.microsoft.com/office/drawing/2014/main" id="{10757865-26B1-4D0D-A166-4998CA3B698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86E2800C-B257-4522-877A-03443A8C28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00D66450-3AF1-45F2-A094-9EBF6FA7ED7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83C0713D-FD23-41B5-A7EB-CDC20D3D7AEE}"/>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55" name="Group 54">
              <a:extLst>
                <a:ext uri="{FF2B5EF4-FFF2-40B4-BE49-F238E27FC236}">
                  <a16:creationId xmlns:a16="http://schemas.microsoft.com/office/drawing/2014/main" id="{E29C90E5-CDFD-4DE5-B159-D1A614AB5EC5}"/>
                </a:ext>
              </a:extLst>
            </p:cNvPr>
            <p:cNvGrpSpPr/>
            <p:nvPr/>
          </p:nvGrpSpPr>
          <p:grpSpPr>
            <a:xfrm>
              <a:off x="-532088" y="-718001"/>
              <a:ext cx="4332681" cy="8106520"/>
              <a:chOff x="3774253" y="-742359"/>
              <a:chExt cx="4332681" cy="8106520"/>
            </a:xfrm>
            <a:noFill/>
          </p:grpSpPr>
          <p:sp>
            <p:nvSpPr>
              <p:cNvPr id="80" name="TextBox 79">
                <a:extLst>
                  <a:ext uri="{FF2B5EF4-FFF2-40B4-BE49-F238E27FC236}">
                    <a16:creationId xmlns:a16="http://schemas.microsoft.com/office/drawing/2014/main" id="{F3D7D627-C121-40B1-B739-C75B2F8821B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E39F4258-4194-4B09-87B5-2476C5852B9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5A88D9AE-77B9-4AF1-9663-05F52837861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A6A24E1B-D880-468D-8625-3E8CB6A45B2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2A4B0340-436D-4827-9A65-B10A18095E4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7FCC4A85-3A22-4433-B15D-D0A3BDD849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6" name="TextBox 85">
                <a:extLst>
                  <a:ext uri="{FF2B5EF4-FFF2-40B4-BE49-F238E27FC236}">
                    <a16:creationId xmlns:a16="http://schemas.microsoft.com/office/drawing/2014/main" id="{EFCEEB5C-2910-4BE2-9C4B-67F5CF652367}"/>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7" name="TextBox 86">
                <a:extLst>
                  <a:ext uri="{FF2B5EF4-FFF2-40B4-BE49-F238E27FC236}">
                    <a16:creationId xmlns:a16="http://schemas.microsoft.com/office/drawing/2014/main" id="{6A73F692-1000-449E-9D52-283F29C3D94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8" name="TextBox 87">
                <a:extLst>
                  <a:ext uri="{FF2B5EF4-FFF2-40B4-BE49-F238E27FC236}">
                    <a16:creationId xmlns:a16="http://schemas.microsoft.com/office/drawing/2014/main" id="{231511CF-21D8-41B0-9005-A48223D51D1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9" name="TextBox 88">
                <a:extLst>
                  <a:ext uri="{FF2B5EF4-FFF2-40B4-BE49-F238E27FC236}">
                    <a16:creationId xmlns:a16="http://schemas.microsoft.com/office/drawing/2014/main" id="{7CCB8D3F-EA59-4C56-BF77-20E8874AC795}"/>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0" name="TextBox 89">
                <a:extLst>
                  <a:ext uri="{FF2B5EF4-FFF2-40B4-BE49-F238E27FC236}">
                    <a16:creationId xmlns:a16="http://schemas.microsoft.com/office/drawing/2014/main" id="{3810A1AD-9FBE-4F40-8628-6C2BB33D2A8D}"/>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56" name="Group 55">
              <a:extLst>
                <a:ext uri="{FF2B5EF4-FFF2-40B4-BE49-F238E27FC236}">
                  <a16:creationId xmlns:a16="http://schemas.microsoft.com/office/drawing/2014/main" id="{9374980A-1820-48F2-A85C-A64DBAA3DD34}"/>
                </a:ext>
              </a:extLst>
            </p:cNvPr>
            <p:cNvGrpSpPr/>
            <p:nvPr/>
          </p:nvGrpSpPr>
          <p:grpSpPr>
            <a:xfrm>
              <a:off x="6782266" y="-773215"/>
              <a:ext cx="4332681" cy="8106520"/>
              <a:chOff x="3774253" y="-742359"/>
              <a:chExt cx="4332681" cy="8106520"/>
            </a:xfrm>
            <a:noFill/>
          </p:grpSpPr>
          <p:sp>
            <p:nvSpPr>
              <p:cNvPr id="69" name="TextBox 68">
                <a:extLst>
                  <a:ext uri="{FF2B5EF4-FFF2-40B4-BE49-F238E27FC236}">
                    <a16:creationId xmlns:a16="http://schemas.microsoft.com/office/drawing/2014/main" id="{C87A7CAE-2CC6-4F23-B90A-7AAEE0340FE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5292C4DB-5AB9-433E-AEF3-B8D1A54B431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CFF30513-CC5D-488E-9108-F192BE9E413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601CF1D8-E670-4D63-BE0B-D5D762A30E23}"/>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E8D7C46F-2C4F-461A-922E-0FCB434EBB0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3A1E0A46-A14D-40D5-8A67-2EEE1952D837}"/>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36BC54A7-99CE-427B-8D04-FA2600FA194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D43E86F7-AD89-4EE7-8450-EB82EB5ADD8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7C6FF3EE-33D1-43A3-8DC0-17F57D60400B}"/>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D1CB4FF1-0CB4-4955-AAD5-AF6566BCDE9F}"/>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6ACA16A0-5FFF-45D6-8C2C-AD6418CBA44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57" name="Group 56">
              <a:extLst>
                <a:ext uri="{FF2B5EF4-FFF2-40B4-BE49-F238E27FC236}">
                  <a16:creationId xmlns:a16="http://schemas.microsoft.com/office/drawing/2014/main" id="{3BC09B60-3D1A-4783-AFA0-9A29B89E404A}"/>
                </a:ext>
              </a:extLst>
            </p:cNvPr>
            <p:cNvGrpSpPr/>
            <p:nvPr/>
          </p:nvGrpSpPr>
          <p:grpSpPr>
            <a:xfrm>
              <a:off x="10415671" y="-773215"/>
              <a:ext cx="4332681" cy="8106520"/>
              <a:chOff x="3774253" y="-742359"/>
              <a:chExt cx="4332681" cy="8106520"/>
            </a:xfrm>
            <a:noFill/>
          </p:grpSpPr>
          <p:sp>
            <p:nvSpPr>
              <p:cNvPr id="58" name="TextBox 57">
                <a:extLst>
                  <a:ext uri="{FF2B5EF4-FFF2-40B4-BE49-F238E27FC236}">
                    <a16:creationId xmlns:a16="http://schemas.microsoft.com/office/drawing/2014/main" id="{1A7C76C6-22DC-42CD-BF22-788B05D853AE}"/>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3040A51-4401-457E-91F5-64D3A5FC6BF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2F30AADC-67CF-4510-922B-4256C5459863}"/>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08D78FD0-7C80-4759-9FC4-EE6BB1D7C4A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6B9E69B0-049D-44A7-8DC5-E4B23277824E}"/>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FB8F51E1-8484-4AF3-A043-873B3E954FD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30188139-B202-45E8-998A-1D2699A0DA4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5050C6DE-02FA-4E67-ACFC-05DFAE7DF81F}"/>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A5E31916-8F89-4ED7-A26B-D8E6C83A3C1E}"/>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6627CD8B-B0B1-48F1-9936-E160FEA5BDF2}"/>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3894077B-EDFE-469D-B901-CD640FC8157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0" name="Rectangle: Rounded Corners 29">
            <a:extLst>
              <a:ext uri="{FF2B5EF4-FFF2-40B4-BE49-F238E27FC236}">
                <a16:creationId xmlns:a16="http://schemas.microsoft.com/office/drawing/2014/main" id="{D0A447B6-402D-43C4-A9C6-8AF8805436BF}"/>
              </a:ext>
            </a:extLst>
          </p:cNvPr>
          <p:cNvSpPr/>
          <p:nvPr/>
        </p:nvSpPr>
        <p:spPr>
          <a:xfrm rot="1124110">
            <a:off x="4810346" y="-1966912"/>
            <a:ext cx="7334721" cy="13300044"/>
          </a:xfrm>
          <a:prstGeom prst="roundRect">
            <a:avLst/>
          </a:prstGeom>
          <a:solidFill>
            <a:schemeClr val="bg1"/>
          </a:solidFill>
          <a:ln w="254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0" y="-2"/>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5748"/>
            <a:ext cx="4832252" cy="4832252"/>
          </a:xfrm>
          <a:prstGeom prst="rect">
            <a:avLst/>
          </a:prstGeom>
        </p:spPr>
      </p:pic>
      <p:sp>
        <p:nvSpPr>
          <p:cNvPr id="14" name="TextBox 13">
            <a:extLst>
              <a:ext uri="{FF2B5EF4-FFF2-40B4-BE49-F238E27FC236}">
                <a16:creationId xmlns:a16="http://schemas.microsoft.com/office/drawing/2014/main" id="{58147F1C-76CE-4DBC-B598-F04773B4F327}"/>
              </a:ext>
            </a:extLst>
          </p:cNvPr>
          <p:cNvSpPr txBox="1"/>
          <p:nvPr/>
        </p:nvSpPr>
        <p:spPr>
          <a:xfrm>
            <a:off x="5880126" y="646329"/>
            <a:ext cx="4277032" cy="707886"/>
          </a:xfrm>
          <a:prstGeom prst="rect">
            <a:avLst/>
          </a:prstGeom>
          <a:noFill/>
        </p:spPr>
        <p:txBody>
          <a:bodyPr wrap="square" rtlCol="0">
            <a:spAutoFit/>
          </a:bodyPr>
          <a:lstStyle/>
          <a:p>
            <a:r>
              <a:rPr lang="en-IN" sz="4000" dirty="0">
                <a:latin typeface="Poppins Black" panose="00000A00000000000000" pitchFamily="2" charset="0"/>
                <a:cs typeface="Poppins Black" panose="00000A00000000000000" pitchFamily="2" charset="0"/>
              </a:rPr>
              <a:t>INTRODUCTION</a:t>
            </a:r>
          </a:p>
        </p:txBody>
      </p:sp>
      <p:sp>
        <p:nvSpPr>
          <p:cNvPr id="15" name="TextBox 14">
            <a:extLst>
              <a:ext uri="{FF2B5EF4-FFF2-40B4-BE49-F238E27FC236}">
                <a16:creationId xmlns:a16="http://schemas.microsoft.com/office/drawing/2014/main" id="{7112B4AA-5091-43C6-853C-4DD8D54B8974}"/>
              </a:ext>
            </a:extLst>
          </p:cNvPr>
          <p:cNvSpPr txBox="1"/>
          <p:nvPr/>
        </p:nvSpPr>
        <p:spPr>
          <a:xfrm>
            <a:off x="6033266" y="1671003"/>
            <a:ext cx="6032047" cy="3012107"/>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dynamic and user-friendly platform that provides a convenient way for food lovers to discover new dining options. With features like location-based restaurant recommendation, user reviews, personalized favorites lists, vlog uploads, and filtered search results, By creating a community-driven approach, EATABLES fosters engagement and encourages users to share their dining experiences and recommendations with others.</a:t>
            </a:r>
            <a:endParaRPr lang="en-IN" sz="1600" dirty="0">
              <a:latin typeface="Poppins Medium" panose="00000600000000000000" pitchFamily="2" charset="0"/>
              <a:cs typeface="Poppins Medium" panose="00000600000000000000" pitchFamily="2" charset="0"/>
            </a:endParaRPr>
          </a:p>
        </p:txBody>
      </p:sp>
      <p:grpSp>
        <p:nvGrpSpPr>
          <p:cNvPr id="35" name="Group 34">
            <a:extLst>
              <a:ext uri="{FF2B5EF4-FFF2-40B4-BE49-F238E27FC236}">
                <a16:creationId xmlns:a16="http://schemas.microsoft.com/office/drawing/2014/main" id="{787979F7-23B7-43F8-99BE-7395922CB391}"/>
              </a:ext>
            </a:extLst>
          </p:cNvPr>
          <p:cNvGrpSpPr/>
          <p:nvPr/>
        </p:nvGrpSpPr>
        <p:grpSpPr>
          <a:xfrm>
            <a:off x="21530397" y="-476694"/>
            <a:ext cx="2829678" cy="4457949"/>
            <a:chOff x="8993676" y="1824054"/>
            <a:chExt cx="2829678" cy="4457949"/>
          </a:xfrm>
        </p:grpSpPr>
        <p:sp>
          <p:nvSpPr>
            <p:cNvPr id="36" name="Rectangle: Rounded Corners 35">
              <a:extLst>
                <a:ext uri="{FF2B5EF4-FFF2-40B4-BE49-F238E27FC236}">
                  <a16:creationId xmlns:a16="http://schemas.microsoft.com/office/drawing/2014/main" id="{380FDE9E-CD3B-4B53-8415-2B77C31C4F47}"/>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7" name="TextBox 36">
              <a:extLst>
                <a:ext uri="{FF2B5EF4-FFF2-40B4-BE49-F238E27FC236}">
                  <a16:creationId xmlns:a16="http://schemas.microsoft.com/office/drawing/2014/main" id="{417FC656-CA72-4247-8A87-A8C56353F3B5}"/>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38" name="Picture 37">
              <a:extLst>
                <a:ext uri="{FF2B5EF4-FFF2-40B4-BE49-F238E27FC236}">
                  <a16:creationId xmlns:a16="http://schemas.microsoft.com/office/drawing/2014/main" id="{128A6B32-163A-420A-877D-F659E603B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3" name="Group 2">
            <a:extLst>
              <a:ext uri="{FF2B5EF4-FFF2-40B4-BE49-F238E27FC236}">
                <a16:creationId xmlns:a16="http://schemas.microsoft.com/office/drawing/2014/main" id="{9081F8D8-023A-4CA4-B4BF-4FA73B99DED7}"/>
              </a:ext>
            </a:extLst>
          </p:cNvPr>
          <p:cNvGrpSpPr/>
          <p:nvPr/>
        </p:nvGrpSpPr>
        <p:grpSpPr>
          <a:xfrm>
            <a:off x="14792074" y="-447636"/>
            <a:ext cx="2707872" cy="4457949"/>
            <a:chOff x="14792074" y="-447636"/>
            <a:chExt cx="2707872" cy="4457949"/>
          </a:xfrm>
        </p:grpSpPr>
        <p:sp>
          <p:nvSpPr>
            <p:cNvPr id="45" name="Rectangle: Rounded Corners 44">
              <a:extLst>
                <a:ext uri="{FF2B5EF4-FFF2-40B4-BE49-F238E27FC236}">
                  <a16:creationId xmlns:a16="http://schemas.microsoft.com/office/drawing/2014/main" id="{81EE53AD-3885-4CDF-A0A6-AF4A0ED91FED}"/>
                </a:ext>
              </a:extLst>
            </p:cNvPr>
            <p:cNvSpPr/>
            <p:nvPr/>
          </p:nvSpPr>
          <p:spPr>
            <a:xfrm>
              <a:off x="15041471" y="-447636"/>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6" name="TextBox 45">
              <a:extLst>
                <a:ext uri="{FF2B5EF4-FFF2-40B4-BE49-F238E27FC236}">
                  <a16:creationId xmlns:a16="http://schemas.microsoft.com/office/drawing/2014/main" id="{4EEEFBF0-056C-42F5-AC55-A019FC4923F6}"/>
                </a:ext>
              </a:extLst>
            </p:cNvPr>
            <p:cNvSpPr txBox="1"/>
            <p:nvPr/>
          </p:nvSpPr>
          <p:spPr>
            <a:xfrm>
              <a:off x="15393954" y="-278824"/>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47" name="Picture 46">
              <a:extLst>
                <a:ext uri="{FF2B5EF4-FFF2-40B4-BE49-F238E27FC236}">
                  <a16:creationId xmlns:a16="http://schemas.microsoft.com/office/drawing/2014/main" id="{88348D81-B4BB-42B6-8B53-974B2B0AA7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2074" y="646329"/>
              <a:ext cx="2707872" cy="2354102"/>
            </a:xfrm>
            <a:prstGeom prst="rect">
              <a:avLst/>
            </a:prstGeom>
          </p:spPr>
        </p:pic>
      </p:grpSp>
      <p:cxnSp>
        <p:nvCxnSpPr>
          <p:cNvPr id="48" name="Straight Connector 47">
            <a:extLst>
              <a:ext uri="{FF2B5EF4-FFF2-40B4-BE49-F238E27FC236}">
                <a16:creationId xmlns:a16="http://schemas.microsoft.com/office/drawing/2014/main" id="{097D8519-F78F-4210-818C-85501BEF9F10}"/>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24D0D73A-1E98-47AC-BC6E-CF064DBB3778}"/>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52CC5789-DDB3-45E5-A970-13A1AEDFC0D7}"/>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9265B6D3-4DBE-4EAE-9557-5030E27D82EE}"/>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102" name="Group 101">
            <a:extLst>
              <a:ext uri="{FF2B5EF4-FFF2-40B4-BE49-F238E27FC236}">
                <a16:creationId xmlns:a16="http://schemas.microsoft.com/office/drawing/2014/main" id="{5D799A3C-F422-4894-8EE7-DC7AC29BC775}"/>
              </a:ext>
            </a:extLst>
          </p:cNvPr>
          <p:cNvGrpSpPr/>
          <p:nvPr/>
        </p:nvGrpSpPr>
        <p:grpSpPr>
          <a:xfrm>
            <a:off x="18164969" y="-325794"/>
            <a:ext cx="3303573" cy="4457949"/>
            <a:chOff x="5937186" y="1837481"/>
            <a:chExt cx="3303573" cy="4457949"/>
          </a:xfrm>
        </p:grpSpPr>
        <p:grpSp>
          <p:nvGrpSpPr>
            <p:cNvPr id="103" name="Group 102">
              <a:extLst>
                <a:ext uri="{FF2B5EF4-FFF2-40B4-BE49-F238E27FC236}">
                  <a16:creationId xmlns:a16="http://schemas.microsoft.com/office/drawing/2014/main" id="{417419EA-6151-4A02-890F-D6C46B1ADC31}"/>
                </a:ext>
              </a:extLst>
            </p:cNvPr>
            <p:cNvGrpSpPr/>
            <p:nvPr/>
          </p:nvGrpSpPr>
          <p:grpSpPr>
            <a:xfrm>
              <a:off x="6339962" y="1837481"/>
              <a:ext cx="2900797" cy="4457949"/>
              <a:chOff x="6339962" y="1837481"/>
              <a:chExt cx="2900797" cy="4457949"/>
            </a:xfrm>
          </p:grpSpPr>
          <p:sp>
            <p:nvSpPr>
              <p:cNvPr id="105" name="Rectangle: Rounded Corners 104">
                <a:extLst>
                  <a:ext uri="{FF2B5EF4-FFF2-40B4-BE49-F238E27FC236}">
                    <a16:creationId xmlns:a16="http://schemas.microsoft.com/office/drawing/2014/main" id="{D56EB2D3-AF9C-41E2-BE42-559A5747B3E2}"/>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06" name="TextBox 105">
                <a:extLst>
                  <a:ext uri="{FF2B5EF4-FFF2-40B4-BE49-F238E27FC236}">
                    <a16:creationId xmlns:a16="http://schemas.microsoft.com/office/drawing/2014/main" id="{F3DE143C-F2C5-4815-B86D-3B046D53B935}"/>
                  </a:ext>
                </a:extLst>
              </p:cNvPr>
              <p:cNvSpPr txBox="1"/>
              <p:nvPr/>
            </p:nvSpPr>
            <p:spPr>
              <a:xfrm>
                <a:off x="6380466" y="2010543"/>
                <a:ext cx="2860293" cy="369332"/>
              </a:xfrm>
              <a:prstGeom prst="rect">
                <a:avLst/>
              </a:prstGeom>
              <a:noFill/>
            </p:spPr>
            <p:txBody>
              <a:bodyPr wrap="square" rtlCol="0">
                <a:spAutoFit/>
              </a:bodyPr>
              <a:lstStyle/>
              <a:p>
                <a:r>
                  <a:rPr lang="en-US" sz="1800" dirty="0">
                    <a:latin typeface="Poppins Black" panose="00000A00000000000000" pitchFamily="2" charset="0"/>
                    <a:cs typeface="Poppins Black" panose="00000A00000000000000" pitchFamily="2" charset="0"/>
                  </a:rPr>
                  <a:t>DOCUMENTATIONS</a:t>
                </a:r>
                <a:endParaRPr lang="en-IN" sz="1800" dirty="0">
                  <a:latin typeface="Poppins Black" panose="00000A00000000000000" pitchFamily="2" charset="0"/>
                  <a:cs typeface="Poppins Black" panose="00000A00000000000000" pitchFamily="2" charset="0"/>
                </a:endParaRPr>
              </a:p>
            </p:txBody>
          </p:sp>
        </p:grpSp>
        <p:pic>
          <p:nvPicPr>
            <p:cNvPr id="104" name="Picture 103">
              <a:extLst>
                <a:ext uri="{FF2B5EF4-FFF2-40B4-BE49-F238E27FC236}">
                  <a16:creationId xmlns:a16="http://schemas.microsoft.com/office/drawing/2014/main" id="{5495252E-1534-4294-A4D4-97598189A6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7186" y="2699785"/>
              <a:ext cx="3129109" cy="3129109"/>
            </a:xfrm>
            <a:prstGeom prst="rect">
              <a:avLst/>
            </a:prstGeom>
          </p:spPr>
        </p:pic>
      </p:grpSp>
    </p:spTree>
    <p:extLst>
      <p:ext uri="{BB962C8B-B14F-4D97-AF65-F5344CB8AC3E}">
        <p14:creationId xmlns:p14="http://schemas.microsoft.com/office/powerpoint/2010/main" val="385531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127811" y="-3075203"/>
            <a:ext cx="10113890" cy="15432238"/>
          </a:xfrm>
          <a:prstGeom prst="roundRect">
            <a:avLst/>
          </a:prstGeom>
          <a:solidFill>
            <a:srgbClr val="BFCB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080109" y="-1333669"/>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DIAGRAMS</a:t>
            </a:r>
            <a:endParaRPr lang="en-IN" sz="2800"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8" name="TextBox 7">
            <a:extLst>
              <a:ext uri="{FF2B5EF4-FFF2-40B4-BE49-F238E27FC236}">
                <a16:creationId xmlns:a16="http://schemas.microsoft.com/office/drawing/2014/main" id="{A9FB649E-5D0F-42FC-AA25-219DF69324F8}"/>
              </a:ext>
            </a:extLst>
          </p:cNvPr>
          <p:cNvSpPr txBox="1"/>
          <p:nvPr/>
        </p:nvSpPr>
        <p:spPr>
          <a:xfrm>
            <a:off x="5764963" y="152259"/>
            <a:ext cx="1287652" cy="523220"/>
          </a:xfrm>
          <a:prstGeom prst="rect">
            <a:avLst/>
          </a:prstGeom>
          <a:noFill/>
        </p:spPr>
        <p:txBody>
          <a:bodyPr wrap="square" rtlCol="0">
            <a:spAutoFit/>
          </a:bodyPr>
          <a:lstStyle/>
          <a:p>
            <a:r>
              <a:rPr lang="en-IN" sz="2800" dirty="0">
                <a:latin typeface="Poppins ExtraBold" panose="00000900000000000000" pitchFamily="2" charset="0"/>
                <a:cs typeface="Poppins ExtraBold" panose="00000900000000000000" pitchFamily="2" charset="0"/>
              </a:rPr>
              <a:t>DFD</a:t>
            </a:r>
          </a:p>
        </p:txBody>
      </p:sp>
      <p:grpSp>
        <p:nvGrpSpPr>
          <p:cNvPr id="11" name="Group 10">
            <a:extLst>
              <a:ext uri="{FF2B5EF4-FFF2-40B4-BE49-F238E27FC236}">
                <a16:creationId xmlns:a16="http://schemas.microsoft.com/office/drawing/2014/main" id="{536B2BF6-0F3B-494F-8EC2-38E4452D9D3F}"/>
              </a:ext>
            </a:extLst>
          </p:cNvPr>
          <p:cNvGrpSpPr/>
          <p:nvPr/>
        </p:nvGrpSpPr>
        <p:grpSpPr>
          <a:xfrm>
            <a:off x="5381750" y="11756405"/>
            <a:ext cx="2083382" cy="3720822"/>
            <a:chOff x="4925275" y="1433172"/>
            <a:chExt cx="2083382" cy="3720822"/>
          </a:xfrm>
        </p:grpSpPr>
        <p:sp>
          <p:nvSpPr>
            <p:cNvPr id="73" name="Rectangle: Rounded Corners 72">
              <a:extLst>
                <a:ext uri="{FF2B5EF4-FFF2-40B4-BE49-F238E27FC236}">
                  <a16:creationId xmlns:a16="http://schemas.microsoft.com/office/drawing/2014/main" id="{7A77D9E7-57DF-4775-ACB2-64D55961971D}"/>
                </a:ext>
              </a:extLst>
            </p:cNvPr>
            <p:cNvSpPr/>
            <p:nvPr/>
          </p:nvSpPr>
          <p:spPr>
            <a:xfrm>
              <a:off x="4925275" y="1433172"/>
              <a:ext cx="2083382" cy="3720822"/>
            </a:xfrm>
            <a:prstGeom prst="roundRect">
              <a:avLst/>
            </a:prstGeom>
            <a:solidFill>
              <a:srgbClr val="CCD7E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7" name="TextBox 76">
              <a:extLst>
                <a:ext uri="{FF2B5EF4-FFF2-40B4-BE49-F238E27FC236}">
                  <a16:creationId xmlns:a16="http://schemas.microsoft.com/office/drawing/2014/main" id="{F25A7F9C-5D20-4C91-8EC6-E62E64E1E8BA}"/>
                </a:ext>
              </a:extLst>
            </p:cNvPr>
            <p:cNvSpPr txBox="1"/>
            <p:nvPr/>
          </p:nvSpPr>
          <p:spPr>
            <a:xfrm>
              <a:off x="5348680" y="1599597"/>
              <a:ext cx="1615331"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USECASE</a:t>
              </a:r>
            </a:p>
            <a:p>
              <a:r>
                <a:rPr lang="en-IN" sz="1600" dirty="0">
                  <a:latin typeface="Poppins ExtraBold" panose="00000900000000000000" pitchFamily="2" charset="0"/>
                  <a:cs typeface="Poppins ExtraBold" panose="00000900000000000000" pitchFamily="2" charset="0"/>
                </a:rPr>
                <a:t>DIAGRAM</a:t>
              </a:r>
            </a:p>
          </p:txBody>
        </p:sp>
      </p:grpSp>
      <p:sp>
        <p:nvSpPr>
          <p:cNvPr id="82" name="Rectangle: Rounded Corners 81">
            <a:extLst>
              <a:ext uri="{FF2B5EF4-FFF2-40B4-BE49-F238E27FC236}">
                <a16:creationId xmlns:a16="http://schemas.microsoft.com/office/drawing/2014/main" id="{564E1A36-A44A-4329-BFC4-E1963C8EA194}"/>
              </a:ext>
            </a:extLst>
          </p:cNvPr>
          <p:cNvSpPr/>
          <p:nvPr/>
        </p:nvSpPr>
        <p:spPr>
          <a:xfrm rot="5400000">
            <a:off x="1551210" y="-2045174"/>
            <a:ext cx="8318666" cy="13648721"/>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3" name="Group 12">
            <a:extLst>
              <a:ext uri="{FF2B5EF4-FFF2-40B4-BE49-F238E27FC236}">
                <a16:creationId xmlns:a16="http://schemas.microsoft.com/office/drawing/2014/main" id="{CC6F0B60-5201-43C0-97D6-616168DDE780}"/>
              </a:ext>
            </a:extLst>
          </p:cNvPr>
          <p:cNvGrpSpPr/>
          <p:nvPr/>
        </p:nvGrpSpPr>
        <p:grpSpPr>
          <a:xfrm>
            <a:off x="7363858" y="-5802667"/>
            <a:ext cx="2362391" cy="3720822"/>
            <a:chOff x="7382589" y="2633985"/>
            <a:chExt cx="2362391" cy="3720822"/>
          </a:xfrm>
        </p:grpSpPr>
        <p:sp>
          <p:nvSpPr>
            <p:cNvPr id="74" name="Rectangle: Rounded Corners 73">
              <a:extLst>
                <a:ext uri="{FF2B5EF4-FFF2-40B4-BE49-F238E27FC236}">
                  <a16:creationId xmlns:a16="http://schemas.microsoft.com/office/drawing/2014/main" id="{3EF59770-1568-4F95-AA77-746B6676F378}"/>
                </a:ext>
              </a:extLst>
            </p:cNvPr>
            <p:cNvSpPr/>
            <p:nvPr/>
          </p:nvSpPr>
          <p:spPr>
            <a:xfrm>
              <a:off x="7382589" y="2633985"/>
              <a:ext cx="2083382" cy="3720822"/>
            </a:xfrm>
            <a:prstGeom prst="roundRect">
              <a:avLst/>
            </a:prstGeom>
            <a:solidFill>
              <a:srgbClr val="D5C9D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8" name="TextBox 77">
              <a:extLst>
                <a:ext uri="{FF2B5EF4-FFF2-40B4-BE49-F238E27FC236}">
                  <a16:creationId xmlns:a16="http://schemas.microsoft.com/office/drawing/2014/main" id="{6E72A89D-581C-4D81-9A11-A49D916171D8}"/>
                </a:ext>
              </a:extLst>
            </p:cNvPr>
            <p:cNvSpPr txBox="1"/>
            <p:nvPr/>
          </p:nvSpPr>
          <p:spPr>
            <a:xfrm>
              <a:off x="7754182" y="2790667"/>
              <a:ext cx="1990798"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SEQUENCE DIAGRAM</a:t>
              </a:r>
            </a:p>
          </p:txBody>
        </p:sp>
      </p:grpSp>
      <p:grpSp>
        <p:nvGrpSpPr>
          <p:cNvPr id="14" name="Group 13">
            <a:extLst>
              <a:ext uri="{FF2B5EF4-FFF2-40B4-BE49-F238E27FC236}">
                <a16:creationId xmlns:a16="http://schemas.microsoft.com/office/drawing/2014/main" id="{C38F4F26-AD89-4038-9E4C-1A33D70CE0D9}"/>
              </a:ext>
            </a:extLst>
          </p:cNvPr>
          <p:cNvGrpSpPr/>
          <p:nvPr/>
        </p:nvGrpSpPr>
        <p:grpSpPr>
          <a:xfrm>
            <a:off x="10166163" y="11007591"/>
            <a:ext cx="2083382" cy="3720822"/>
            <a:chOff x="9947974" y="1304374"/>
            <a:chExt cx="2083382" cy="3720822"/>
          </a:xfrm>
        </p:grpSpPr>
        <p:sp>
          <p:nvSpPr>
            <p:cNvPr id="75" name="Rectangle: Rounded Corners 74">
              <a:extLst>
                <a:ext uri="{FF2B5EF4-FFF2-40B4-BE49-F238E27FC236}">
                  <a16:creationId xmlns:a16="http://schemas.microsoft.com/office/drawing/2014/main" id="{DDAB5A01-78EE-4E83-9DDE-481300B6BED3}"/>
                </a:ext>
              </a:extLst>
            </p:cNvPr>
            <p:cNvSpPr/>
            <p:nvPr/>
          </p:nvSpPr>
          <p:spPr>
            <a:xfrm>
              <a:off x="9947974" y="1304374"/>
              <a:ext cx="2083382" cy="3720822"/>
            </a:xfrm>
            <a:prstGeom prst="roundRect">
              <a:avLst/>
            </a:prstGeom>
            <a:solidFill>
              <a:srgbClr val="DCB8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TextBox 78">
              <a:extLst>
                <a:ext uri="{FF2B5EF4-FFF2-40B4-BE49-F238E27FC236}">
                  <a16:creationId xmlns:a16="http://schemas.microsoft.com/office/drawing/2014/main" id="{0D28D1EC-4837-4E2E-8D97-6FEAF9D100C9}"/>
                </a:ext>
              </a:extLst>
            </p:cNvPr>
            <p:cNvSpPr txBox="1"/>
            <p:nvPr/>
          </p:nvSpPr>
          <p:spPr>
            <a:xfrm>
              <a:off x="10348779" y="1452001"/>
              <a:ext cx="1411801" cy="646331"/>
            </a:xfrm>
            <a:prstGeom prst="rect">
              <a:avLst/>
            </a:prstGeom>
            <a:noFill/>
          </p:spPr>
          <p:txBody>
            <a:bodyPr wrap="square" rtlCol="0">
              <a:spAutoFit/>
            </a:bodyPr>
            <a:lstStyle/>
            <a:p>
              <a:r>
                <a:rPr lang="en-IN" dirty="0">
                  <a:latin typeface="Poppins ExtraBold" panose="00000900000000000000" pitchFamily="2" charset="0"/>
                  <a:cs typeface="Poppins ExtraBold" panose="00000900000000000000" pitchFamily="2" charset="0"/>
                </a:rPr>
                <a:t>ER</a:t>
              </a:r>
            </a:p>
            <a:p>
              <a:r>
                <a:rPr lang="en-IN" dirty="0">
                  <a:latin typeface="Poppins ExtraBold" panose="00000900000000000000" pitchFamily="2" charset="0"/>
                  <a:cs typeface="Poppins ExtraBold" panose="00000900000000000000" pitchFamily="2" charset="0"/>
                </a:rPr>
                <a:t>DIAGRAM</a:t>
              </a:r>
            </a:p>
          </p:txBody>
        </p:sp>
      </p:grpSp>
      <p:grpSp>
        <p:nvGrpSpPr>
          <p:cNvPr id="10" name="Group 9">
            <a:extLst>
              <a:ext uri="{FF2B5EF4-FFF2-40B4-BE49-F238E27FC236}">
                <a16:creationId xmlns:a16="http://schemas.microsoft.com/office/drawing/2014/main" id="{8C323776-57E2-46CE-9FF6-98257C5FAAD4}"/>
              </a:ext>
            </a:extLst>
          </p:cNvPr>
          <p:cNvGrpSpPr/>
          <p:nvPr/>
        </p:nvGrpSpPr>
        <p:grpSpPr>
          <a:xfrm>
            <a:off x="2522246" y="-5806257"/>
            <a:ext cx="2083382" cy="3720822"/>
            <a:chOff x="2467961" y="2539050"/>
            <a:chExt cx="2083382" cy="3720822"/>
          </a:xfrm>
        </p:grpSpPr>
        <p:sp>
          <p:nvSpPr>
            <p:cNvPr id="72" name="Rectangle: Rounded Corners 71">
              <a:extLst>
                <a:ext uri="{FF2B5EF4-FFF2-40B4-BE49-F238E27FC236}">
                  <a16:creationId xmlns:a16="http://schemas.microsoft.com/office/drawing/2014/main" id="{1DBD0841-6766-40B1-8F1F-24082A7296A5}"/>
                </a:ext>
              </a:extLst>
            </p:cNvPr>
            <p:cNvSpPr/>
            <p:nvPr/>
          </p:nvSpPr>
          <p:spPr>
            <a:xfrm>
              <a:off x="2467961" y="2539050"/>
              <a:ext cx="2083382" cy="3720822"/>
            </a:xfrm>
            <a:prstGeom prst="roundRect">
              <a:avLst/>
            </a:prstGeom>
            <a:solidFill>
              <a:srgbClr val="CEEAF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TextBox 79">
              <a:extLst>
                <a:ext uri="{FF2B5EF4-FFF2-40B4-BE49-F238E27FC236}">
                  <a16:creationId xmlns:a16="http://schemas.microsoft.com/office/drawing/2014/main" id="{5F07EFFA-059E-4D11-B8AB-56A966BADA03}"/>
                </a:ext>
              </a:extLst>
            </p:cNvPr>
            <p:cNvSpPr txBox="1"/>
            <p:nvPr/>
          </p:nvSpPr>
          <p:spPr>
            <a:xfrm>
              <a:off x="2533540" y="2679654"/>
              <a:ext cx="2017803"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CLASS DIAGRAM</a:t>
              </a:r>
            </a:p>
          </p:txBody>
        </p:sp>
      </p:gr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pic>
        <p:nvPicPr>
          <p:cNvPr id="81" name="Picture 80">
            <a:extLst>
              <a:ext uri="{FF2B5EF4-FFF2-40B4-BE49-F238E27FC236}">
                <a16:creationId xmlns:a16="http://schemas.microsoft.com/office/drawing/2014/main" id="{D6BF3FC5-0AB4-416F-B5F1-466CF00FA088}"/>
              </a:ext>
            </a:extLst>
          </p:cNvPr>
          <p:cNvPicPr/>
          <p:nvPr/>
        </p:nvPicPr>
        <p:blipFill>
          <a:blip r:embed="rId2"/>
          <a:stretch>
            <a:fillRect/>
          </a:stretch>
        </p:blipFill>
        <p:spPr bwMode="auto">
          <a:xfrm>
            <a:off x="274281" y="2299848"/>
            <a:ext cx="11769332" cy="2369446"/>
          </a:xfrm>
          <a:prstGeom prst="rect">
            <a:avLst/>
          </a:prstGeom>
        </p:spPr>
      </p:pic>
      <p:sp>
        <p:nvSpPr>
          <p:cNvPr id="4" name="TextBox 3">
            <a:extLst>
              <a:ext uri="{FF2B5EF4-FFF2-40B4-BE49-F238E27FC236}">
                <a16:creationId xmlns:a16="http://schemas.microsoft.com/office/drawing/2014/main" id="{D50B9B41-AC21-4D62-93F4-2ACF272F93DD}"/>
              </a:ext>
            </a:extLst>
          </p:cNvPr>
          <p:cNvSpPr txBox="1"/>
          <p:nvPr/>
        </p:nvSpPr>
        <p:spPr>
          <a:xfrm>
            <a:off x="2648501" y="1006704"/>
            <a:ext cx="7731562" cy="461665"/>
          </a:xfrm>
          <a:prstGeom prst="rect">
            <a:avLst/>
          </a:prstGeom>
          <a:noFill/>
        </p:spPr>
        <p:txBody>
          <a:bodyPr wrap="square" rtlCol="0">
            <a:spAutoFit/>
          </a:bodyPr>
          <a:lstStyle/>
          <a:p>
            <a:r>
              <a:rPr lang="en-US" sz="2400" dirty="0">
                <a:latin typeface="Poppins SemiBold" panose="00000700000000000000" pitchFamily="2" charset="0"/>
                <a:cs typeface="Poppins SemiBold" panose="00000700000000000000" pitchFamily="2" charset="0"/>
              </a:rPr>
              <a:t>LEVEL 0 DFD OR (CONTEXT FLOW DIAGRAM) </a:t>
            </a:r>
            <a:endParaRPr lang="en-IN" sz="2400" dirty="0">
              <a:latin typeface="Poppins SemiBold" panose="00000700000000000000" pitchFamily="2" charset="0"/>
              <a:cs typeface="Poppins SemiBold" panose="00000700000000000000" pitchFamily="2" charset="0"/>
            </a:endParaRPr>
          </a:p>
        </p:txBody>
      </p:sp>
      <p:pic>
        <p:nvPicPr>
          <p:cNvPr id="83" name="Picture 82">
            <a:extLst>
              <a:ext uri="{FF2B5EF4-FFF2-40B4-BE49-F238E27FC236}">
                <a16:creationId xmlns:a16="http://schemas.microsoft.com/office/drawing/2014/main" id="{08A17332-D58D-4ED8-BDBC-E04657C18784}"/>
              </a:ext>
            </a:extLst>
          </p:cNvPr>
          <p:cNvPicPr/>
          <p:nvPr/>
        </p:nvPicPr>
        <p:blipFill>
          <a:blip r:embed="rId3"/>
          <a:stretch>
            <a:fillRect/>
          </a:stretch>
        </p:blipFill>
        <p:spPr bwMode="auto">
          <a:xfrm>
            <a:off x="-10385303" y="7191529"/>
            <a:ext cx="7644543" cy="5023688"/>
          </a:xfrm>
          <a:prstGeom prst="rect">
            <a:avLst/>
          </a:prstGeom>
        </p:spPr>
      </p:pic>
      <p:pic>
        <p:nvPicPr>
          <p:cNvPr id="84" name="Picture 83">
            <a:extLst>
              <a:ext uri="{FF2B5EF4-FFF2-40B4-BE49-F238E27FC236}">
                <a16:creationId xmlns:a16="http://schemas.microsoft.com/office/drawing/2014/main" id="{D10C8645-51CC-4ECA-B7E0-AC1C531ED0F7}"/>
              </a:ext>
            </a:extLst>
          </p:cNvPr>
          <p:cNvPicPr/>
          <p:nvPr/>
        </p:nvPicPr>
        <p:blipFill>
          <a:blip r:embed="rId4"/>
          <a:stretch>
            <a:fillRect/>
          </a:stretch>
        </p:blipFill>
        <p:spPr bwMode="auto">
          <a:xfrm>
            <a:off x="5603266" y="12681404"/>
            <a:ext cx="1692343" cy="2069098"/>
          </a:xfrm>
          <a:prstGeom prst="rect">
            <a:avLst/>
          </a:prstGeom>
        </p:spPr>
      </p:pic>
      <p:pic>
        <p:nvPicPr>
          <p:cNvPr id="85" name="Picture 84">
            <a:extLst>
              <a:ext uri="{FF2B5EF4-FFF2-40B4-BE49-F238E27FC236}">
                <a16:creationId xmlns:a16="http://schemas.microsoft.com/office/drawing/2014/main" id="{C56A8369-1CD0-4446-BB11-8DB3DCF17CBA}"/>
              </a:ext>
            </a:extLst>
          </p:cNvPr>
          <p:cNvPicPr/>
          <p:nvPr/>
        </p:nvPicPr>
        <p:blipFill>
          <a:blip r:embed="rId5"/>
          <a:stretch>
            <a:fillRect/>
          </a:stretch>
        </p:blipFill>
        <p:spPr bwMode="auto">
          <a:xfrm>
            <a:off x="7484646" y="-4581952"/>
            <a:ext cx="1819976" cy="1940084"/>
          </a:xfrm>
          <a:prstGeom prst="rect">
            <a:avLst/>
          </a:prstGeom>
        </p:spPr>
      </p:pic>
      <p:pic>
        <p:nvPicPr>
          <p:cNvPr id="142" name="Picture 141">
            <a:extLst>
              <a:ext uri="{FF2B5EF4-FFF2-40B4-BE49-F238E27FC236}">
                <a16:creationId xmlns:a16="http://schemas.microsoft.com/office/drawing/2014/main" id="{548BC90F-55FC-45A8-90B0-4564CE9DB40B}"/>
              </a:ext>
            </a:extLst>
          </p:cNvPr>
          <p:cNvPicPr/>
          <p:nvPr/>
        </p:nvPicPr>
        <p:blipFill>
          <a:blip r:embed="rId6"/>
          <a:stretch>
            <a:fillRect/>
          </a:stretch>
        </p:blipFill>
        <p:spPr bwMode="auto">
          <a:xfrm>
            <a:off x="10289014" y="12215217"/>
            <a:ext cx="1813575" cy="1913311"/>
          </a:xfrm>
          <a:prstGeom prst="rect">
            <a:avLst/>
          </a:prstGeom>
        </p:spPr>
      </p:pic>
    </p:spTree>
    <p:extLst>
      <p:ext uri="{BB962C8B-B14F-4D97-AF65-F5344CB8AC3E}">
        <p14:creationId xmlns:p14="http://schemas.microsoft.com/office/powerpoint/2010/main" val="3448560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127811" y="-3075203"/>
            <a:ext cx="10113890" cy="15432238"/>
          </a:xfrm>
          <a:prstGeom prst="roundRect">
            <a:avLst/>
          </a:prstGeom>
          <a:solidFill>
            <a:srgbClr val="BFCB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080109" y="-1333669"/>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DIAGRAMS</a:t>
            </a:r>
            <a:endParaRPr lang="en-IN" sz="2800" dirty="0">
              <a:latin typeface="Poppins ExtraBold" panose="00000900000000000000" pitchFamily="2" charset="0"/>
              <a:cs typeface="Poppins ExtraBold" panose="00000900000000000000" pitchFamily="2" charset="0"/>
            </a:endParaRPr>
          </a:p>
        </p:txBody>
      </p:sp>
      <p:sp>
        <p:nvSpPr>
          <p:cNvPr id="69" name="Rectangle: Rounded Corners 68">
            <a:extLst>
              <a:ext uri="{FF2B5EF4-FFF2-40B4-BE49-F238E27FC236}">
                <a16:creationId xmlns:a16="http://schemas.microsoft.com/office/drawing/2014/main" id="{D426FF2C-D815-42DB-BCAE-08538E6A1586}"/>
              </a:ext>
            </a:extLst>
          </p:cNvPr>
          <p:cNvSpPr/>
          <p:nvPr/>
        </p:nvSpPr>
        <p:spPr>
          <a:xfrm rot="5400000">
            <a:off x="2452312" y="-2946277"/>
            <a:ext cx="6516462" cy="13648721"/>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A9FB649E-5D0F-42FC-AA25-219DF69324F8}"/>
              </a:ext>
            </a:extLst>
          </p:cNvPr>
          <p:cNvSpPr txBox="1"/>
          <p:nvPr/>
        </p:nvSpPr>
        <p:spPr>
          <a:xfrm>
            <a:off x="5764963" y="152259"/>
            <a:ext cx="1287652" cy="523220"/>
          </a:xfrm>
          <a:prstGeom prst="rect">
            <a:avLst/>
          </a:prstGeom>
          <a:noFill/>
        </p:spPr>
        <p:txBody>
          <a:bodyPr wrap="square" rtlCol="0">
            <a:spAutoFit/>
          </a:bodyPr>
          <a:lstStyle/>
          <a:p>
            <a:r>
              <a:rPr lang="en-IN" sz="2800" dirty="0">
                <a:latin typeface="Poppins ExtraBold" panose="00000900000000000000" pitchFamily="2" charset="0"/>
                <a:cs typeface="Poppins ExtraBold" panose="00000900000000000000" pitchFamily="2" charset="0"/>
              </a:rPr>
              <a:t>DFD</a:t>
            </a:r>
          </a:p>
        </p:txBody>
      </p:sp>
      <p:grpSp>
        <p:nvGrpSpPr>
          <p:cNvPr id="11" name="Group 10">
            <a:extLst>
              <a:ext uri="{FF2B5EF4-FFF2-40B4-BE49-F238E27FC236}">
                <a16:creationId xmlns:a16="http://schemas.microsoft.com/office/drawing/2014/main" id="{536B2BF6-0F3B-494F-8EC2-38E4452D9D3F}"/>
              </a:ext>
            </a:extLst>
          </p:cNvPr>
          <p:cNvGrpSpPr/>
          <p:nvPr/>
        </p:nvGrpSpPr>
        <p:grpSpPr>
          <a:xfrm>
            <a:off x="5446594" y="14104894"/>
            <a:ext cx="2083382" cy="3720822"/>
            <a:chOff x="4925275" y="1433172"/>
            <a:chExt cx="2083382" cy="3720822"/>
          </a:xfrm>
        </p:grpSpPr>
        <p:sp>
          <p:nvSpPr>
            <p:cNvPr id="73" name="Rectangle: Rounded Corners 72">
              <a:extLst>
                <a:ext uri="{FF2B5EF4-FFF2-40B4-BE49-F238E27FC236}">
                  <a16:creationId xmlns:a16="http://schemas.microsoft.com/office/drawing/2014/main" id="{7A77D9E7-57DF-4775-ACB2-64D55961971D}"/>
                </a:ext>
              </a:extLst>
            </p:cNvPr>
            <p:cNvSpPr/>
            <p:nvPr/>
          </p:nvSpPr>
          <p:spPr>
            <a:xfrm>
              <a:off x="4925275" y="1433172"/>
              <a:ext cx="2083382" cy="3720822"/>
            </a:xfrm>
            <a:prstGeom prst="roundRect">
              <a:avLst/>
            </a:prstGeom>
            <a:solidFill>
              <a:srgbClr val="CCD7E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7" name="TextBox 76">
              <a:extLst>
                <a:ext uri="{FF2B5EF4-FFF2-40B4-BE49-F238E27FC236}">
                  <a16:creationId xmlns:a16="http://schemas.microsoft.com/office/drawing/2014/main" id="{F25A7F9C-5D20-4C91-8EC6-E62E64E1E8BA}"/>
                </a:ext>
              </a:extLst>
            </p:cNvPr>
            <p:cNvSpPr txBox="1"/>
            <p:nvPr/>
          </p:nvSpPr>
          <p:spPr>
            <a:xfrm>
              <a:off x="5348680" y="1599597"/>
              <a:ext cx="1615331"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USECASE</a:t>
              </a:r>
            </a:p>
            <a:p>
              <a:r>
                <a:rPr lang="en-IN" sz="1600" dirty="0">
                  <a:latin typeface="Poppins ExtraBold" panose="00000900000000000000" pitchFamily="2" charset="0"/>
                  <a:cs typeface="Poppins ExtraBold" panose="00000900000000000000" pitchFamily="2" charset="0"/>
                </a:rPr>
                <a:t>DIAGRAM</a:t>
              </a:r>
            </a:p>
          </p:txBody>
        </p:sp>
      </p:grpSp>
      <p:grpSp>
        <p:nvGrpSpPr>
          <p:cNvPr id="13" name="Group 12">
            <a:extLst>
              <a:ext uri="{FF2B5EF4-FFF2-40B4-BE49-F238E27FC236}">
                <a16:creationId xmlns:a16="http://schemas.microsoft.com/office/drawing/2014/main" id="{CC6F0B60-5201-43C0-97D6-616168DDE780}"/>
              </a:ext>
            </a:extLst>
          </p:cNvPr>
          <p:cNvGrpSpPr/>
          <p:nvPr/>
        </p:nvGrpSpPr>
        <p:grpSpPr>
          <a:xfrm>
            <a:off x="7363858" y="-5802667"/>
            <a:ext cx="2362391" cy="3720822"/>
            <a:chOff x="7382589" y="2633985"/>
            <a:chExt cx="2362391" cy="3720822"/>
          </a:xfrm>
        </p:grpSpPr>
        <p:sp>
          <p:nvSpPr>
            <p:cNvPr id="74" name="Rectangle: Rounded Corners 73">
              <a:extLst>
                <a:ext uri="{FF2B5EF4-FFF2-40B4-BE49-F238E27FC236}">
                  <a16:creationId xmlns:a16="http://schemas.microsoft.com/office/drawing/2014/main" id="{3EF59770-1568-4F95-AA77-746B6676F378}"/>
                </a:ext>
              </a:extLst>
            </p:cNvPr>
            <p:cNvSpPr/>
            <p:nvPr/>
          </p:nvSpPr>
          <p:spPr>
            <a:xfrm>
              <a:off x="7382589" y="2633985"/>
              <a:ext cx="2083382" cy="3720822"/>
            </a:xfrm>
            <a:prstGeom prst="roundRect">
              <a:avLst/>
            </a:prstGeom>
            <a:solidFill>
              <a:srgbClr val="D5C9D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8" name="TextBox 77">
              <a:extLst>
                <a:ext uri="{FF2B5EF4-FFF2-40B4-BE49-F238E27FC236}">
                  <a16:creationId xmlns:a16="http://schemas.microsoft.com/office/drawing/2014/main" id="{6E72A89D-581C-4D81-9A11-A49D916171D8}"/>
                </a:ext>
              </a:extLst>
            </p:cNvPr>
            <p:cNvSpPr txBox="1"/>
            <p:nvPr/>
          </p:nvSpPr>
          <p:spPr>
            <a:xfrm>
              <a:off x="7754182" y="2790667"/>
              <a:ext cx="1990798"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SEQUENCE DIAGRAM</a:t>
              </a:r>
            </a:p>
          </p:txBody>
        </p:sp>
      </p:grpSp>
      <p:grpSp>
        <p:nvGrpSpPr>
          <p:cNvPr id="14" name="Group 13">
            <a:extLst>
              <a:ext uri="{FF2B5EF4-FFF2-40B4-BE49-F238E27FC236}">
                <a16:creationId xmlns:a16="http://schemas.microsoft.com/office/drawing/2014/main" id="{C38F4F26-AD89-4038-9E4C-1A33D70CE0D9}"/>
              </a:ext>
            </a:extLst>
          </p:cNvPr>
          <p:cNvGrpSpPr/>
          <p:nvPr/>
        </p:nvGrpSpPr>
        <p:grpSpPr>
          <a:xfrm>
            <a:off x="10231007" y="13356080"/>
            <a:ext cx="2083382" cy="3720822"/>
            <a:chOff x="9947974" y="1304374"/>
            <a:chExt cx="2083382" cy="3720822"/>
          </a:xfrm>
        </p:grpSpPr>
        <p:sp>
          <p:nvSpPr>
            <p:cNvPr id="75" name="Rectangle: Rounded Corners 74">
              <a:extLst>
                <a:ext uri="{FF2B5EF4-FFF2-40B4-BE49-F238E27FC236}">
                  <a16:creationId xmlns:a16="http://schemas.microsoft.com/office/drawing/2014/main" id="{DDAB5A01-78EE-4E83-9DDE-481300B6BED3}"/>
                </a:ext>
              </a:extLst>
            </p:cNvPr>
            <p:cNvSpPr/>
            <p:nvPr/>
          </p:nvSpPr>
          <p:spPr>
            <a:xfrm>
              <a:off x="9947974" y="1304374"/>
              <a:ext cx="2083382" cy="3720822"/>
            </a:xfrm>
            <a:prstGeom prst="roundRect">
              <a:avLst/>
            </a:prstGeom>
            <a:solidFill>
              <a:srgbClr val="DCB8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TextBox 78">
              <a:extLst>
                <a:ext uri="{FF2B5EF4-FFF2-40B4-BE49-F238E27FC236}">
                  <a16:creationId xmlns:a16="http://schemas.microsoft.com/office/drawing/2014/main" id="{0D28D1EC-4837-4E2E-8D97-6FEAF9D100C9}"/>
                </a:ext>
              </a:extLst>
            </p:cNvPr>
            <p:cNvSpPr txBox="1"/>
            <p:nvPr/>
          </p:nvSpPr>
          <p:spPr>
            <a:xfrm>
              <a:off x="10348779" y="1452001"/>
              <a:ext cx="1411801" cy="646331"/>
            </a:xfrm>
            <a:prstGeom prst="rect">
              <a:avLst/>
            </a:prstGeom>
            <a:noFill/>
          </p:spPr>
          <p:txBody>
            <a:bodyPr wrap="square" rtlCol="0">
              <a:spAutoFit/>
            </a:bodyPr>
            <a:lstStyle/>
            <a:p>
              <a:r>
                <a:rPr lang="en-IN" dirty="0">
                  <a:latin typeface="Poppins ExtraBold" panose="00000900000000000000" pitchFamily="2" charset="0"/>
                  <a:cs typeface="Poppins ExtraBold" panose="00000900000000000000" pitchFamily="2" charset="0"/>
                </a:rPr>
                <a:t>ER</a:t>
              </a:r>
            </a:p>
            <a:p>
              <a:r>
                <a:rPr lang="en-IN" dirty="0">
                  <a:latin typeface="Poppins ExtraBold" panose="00000900000000000000" pitchFamily="2" charset="0"/>
                  <a:cs typeface="Poppins ExtraBold" panose="00000900000000000000" pitchFamily="2" charset="0"/>
                </a:rPr>
                <a:t>DIAGRAM</a:t>
              </a:r>
            </a:p>
          </p:txBody>
        </p:sp>
      </p:grpSp>
      <p:grpSp>
        <p:nvGrpSpPr>
          <p:cNvPr id="10" name="Group 9">
            <a:extLst>
              <a:ext uri="{FF2B5EF4-FFF2-40B4-BE49-F238E27FC236}">
                <a16:creationId xmlns:a16="http://schemas.microsoft.com/office/drawing/2014/main" id="{8C323776-57E2-46CE-9FF6-98257C5FAAD4}"/>
              </a:ext>
            </a:extLst>
          </p:cNvPr>
          <p:cNvGrpSpPr/>
          <p:nvPr/>
        </p:nvGrpSpPr>
        <p:grpSpPr>
          <a:xfrm>
            <a:off x="2522246" y="-5806257"/>
            <a:ext cx="2083382" cy="3720822"/>
            <a:chOff x="2467961" y="2539050"/>
            <a:chExt cx="2083382" cy="3720822"/>
          </a:xfrm>
        </p:grpSpPr>
        <p:sp>
          <p:nvSpPr>
            <p:cNvPr id="72" name="Rectangle: Rounded Corners 71">
              <a:extLst>
                <a:ext uri="{FF2B5EF4-FFF2-40B4-BE49-F238E27FC236}">
                  <a16:creationId xmlns:a16="http://schemas.microsoft.com/office/drawing/2014/main" id="{1DBD0841-6766-40B1-8F1F-24082A7296A5}"/>
                </a:ext>
              </a:extLst>
            </p:cNvPr>
            <p:cNvSpPr/>
            <p:nvPr/>
          </p:nvSpPr>
          <p:spPr>
            <a:xfrm>
              <a:off x="2467961" y="2539050"/>
              <a:ext cx="2083382" cy="3720822"/>
            </a:xfrm>
            <a:prstGeom prst="roundRect">
              <a:avLst/>
            </a:prstGeom>
            <a:solidFill>
              <a:srgbClr val="CEEAF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TextBox 79">
              <a:extLst>
                <a:ext uri="{FF2B5EF4-FFF2-40B4-BE49-F238E27FC236}">
                  <a16:creationId xmlns:a16="http://schemas.microsoft.com/office/drawing/2014/main" id="{5F07EFFA-059E-4D11-B8AB-56A966BADA03}"/>
                </a:ext>
              </a:extLst>
            </p:cNvPr>
            <p:cNvSpPr txBox="1"/>
            <p:nvPr/>
          </p:nvSpPr>
          <p:spPr>
            <a:xfrm>
              <a:off x="2533540" y="2679654"/>
              <a:ext cx="2017803"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CLASS DIAGRAM</a:t>
              </a:r>
            </a:p>
          </p:txBody>
        </p:sp>
      </p:gr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pic>
        <p:nvPicPr>
          <p:cNvPr id="81" name="Picture 80">
            <a:extLst>
              <a:ext uri="{FF2B5EF4-FFF2-40B4-BE49-F238E27FC236}">
                <a16:creationId xmlns:a16="http://schemas.microsoft.com/office/drawing/2014/main" id="{D6BF3FC5-0AB4-416F-B5F1-466CF00FA088}"/>
              </a:ext>
            </a:extLst>
          </p:cNvPr>
          <p:cNvPicPr/>
          <p:nvPr/>
        </p:nvPicPr>
        <p:blipFill>
          <a:blip r:embed="rId2"/>
          <a:stretch>
            <a:fillRect/>
          </a:stretch>
        </p:blipFill>
        <p:spPr bwMode="auto">
          <a:xfrm>
            <a:off x="16933361" y="7328415"/>
            <a:ext cx="11769332" cy="2369446"/>
          </a:xfrm>
          <a:prstGeom prst="rect">
            <a:avLst/>
          </a:prstGeom>
        </p:spPr>
      </p:pic>
      <p:sp>
        <p:nvSpPr>
          <p:cNvPr id="4" name="TextBox 3">
            <a:extLst>
              <a:ext uri="{FF2B5EF4-FFF2-40B4-BE49-F238E27FC236}">
                <a16:creationId xmlns:a16="http://schemas.microsoft.com/office/drawing/2014/main" id="{D50B9B41-AC21-4D62-93F4-2ACF272F93DD}"/>
              </a:ext>
            </a:extLst>
          </p:cNvPr>
          <p:cNvSpPr txBox="1"/>
          <p:nvPr/>
        </p:nvSpPr>
        <p:spPr>
          <a:xfrm>
            <a:off x="2321076" y="1064363"/>
            <a:ext cx="7731562" cy="461665"/>
          </a:xfrm>
          <a:prstGeom prst="rect">
            <a:avLst/>
          </a:prstGeom>
          <a:noFill/>
        </p:spPr>
        <p:txBody>
          <a:bodyPr wrap="square" rtlCol="0">
            <a:spAutoFit/>
          </a:bodyPr>
          <a:lstStyle/>
          <a:p>
            <a:pPr algn="ctr"/>
            <a:r>
              <a:rPr lang="en-US" sz="2400" dirty="0">
                <a:latin typeface="Poppins SemiBold" panose="00000700000000000000" pitchFamily="2" charset="0"/>
                <a:cs typeface="Poppins SemiBold" panose="00000700000000000000" pitchFamily="2" charset="0"/>
              </a:rPr>
              <a:t>LEVEL 1 DFD (ADMIN)</a:t>
            </a:r>
            <a:endParaRPr lang="en-IN" sz="2400" dirty="0">
              <a:latin typeface="Poppins SemiBold" panose="00000700000000000000" pitchFamily="2" charset="0"/>
              <a:cs typeface="Poppins SemiBold" panose="00000700000000000000" pitchFamily="2" charset="0"/>
            </a:endParaRPr>
          </a:p>
        </p:txBody>
      </p:sp>
      <p:pic>
        <p:nvPicPr>
          <p:cNvPr id="84" name="Picture 83">
            <a:extLst>
              <a:ext uri="{FF2B5EF4-FFF2-40B4-BE49-F238E27FC236}">
                <a16:creationId xmlns:a16="http://schemas.microsoft.com/office/drawing/2014/main" id="{A376A030-C27D-444A-BF6B-1BEAFED083EC}"/>
              </a:ext>
            </a:extLst>
          </p:cNvPr>
          <p:cNvPicPr/>
          <p:nvPr/>
        </p:nvPicPr>
        <p:blipFill>
          <a:blip r:embed="rId3"/>
          <a:stretch>
            <a:fillRect/>
          </a:stretch>
        </p:blipFill>
        <p:spPr bwMode="auto">
          <a:xfrm>
            <a:off x="1995606" y="1682053"/>
            <a:ext cx="7644543" cy="5023688"/>
          </a:xfrm>
          <a:prstGeom prst="rect">
            <a:avLst/>
          </a:prstGeom>
        </p:spPr>
      </p:pic>
      <p:pic>
        <p:nvPicPr>
          <p:cNvPr id="85" name="Picture 84">
            <a:extLst>
              <a:ext uri="{FF2B5EF4-FFF2-40B4-BE49-F238E27FC236}">
                <a16:creationId xmlns:a16="http://schemas.microsoft.com/office/drawing/2014/main" id="{24E2B1B7-FC91-4C7A-BDA8-04B0E89DFAFD}"/>
              </a:ext>
            </a:extLst>
          </p:cNvPr>
          <p:cNvPicPr/>
          <p:nvPr/>
        </p:nvPicPr>
        <p:blipFill>
          <a:blip r:embed="rId4"/>
          <a:stretch>
            <a:fillRect/>
          </a:stretch>
        </p:blipFill>
        <p:spPr bwMode="auto">
          <a:xfrm>
            <a:off x="-5844546" y="6858000"/>
            <a:ext cx="4178907" cy="5169574"/>
          </a:xfrm>
          <a:prstGeom prst="rect">
            <a:avLst/>
          </a:prstGeom>
        </p:spPr>
      </p:pic>
    </p:spTree>
    <p:extLst>
      <p:ext uri="{BB962C8B-B14F-4D97-AF65-F5344CB8AC3E}">
        <p14:creationId xmlns:p14="http://schemas.microsoft.com/office/powerpoint/2010/main" val="24017333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127811" y="-3075203"/>
            <a:ext cx="10113890" cy="15432238"/>
          </a:xfrm>
          <a:prstGeom prst="roundRect">
            <a:avLst/>
          </a:prstGeom>
          <a:solidFill>
            <a:srgbClr val="BFCB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080109" y="-1333669"/>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DIAGRAMS</a:t>
            </a:r>
            <a:endParaRPr lang="en-IN" sz="2800"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69" name="Rectangle: Rounded Corners 68">
            <a:extLst>
              <a:ext uri="{FF2B5EF4-FFF2-40B4-BE49-F238E27FC236}">
                <a16:creationId xmlns:a16="http://schemas.microsoft.com/office/drawing/2014/main" id="{D426FF2C-D815-42DB-BCAE-08538E6A1586}"/>
              </a:ext>
            </a:extLst>
          </p:cNvPr>
          <p:cNvSpPr/>
          <p:nvPr/>
        </p:nvSpPr>
        <p:spPr>
          <a:xfrm rot="5400000">
            <a:off x="2452313" y="-2946277"/>
            <a:ext cx="6516462" cy="13648721"/>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A9FB649E-5D0F-42FC-AA25-219DF69324F8}"/>
              </a:ext>
            </a:extLst>
          </p:cNvPr>
          <p:cNvSpPr txBox="1"/>
          <p:nvPr/>
        </p:nvSpPr>
        <p:spPr>
          <a:xfrm>
            <a:off x="5764963" y="152259"/>
            <a:ext cx="1287652" cy="523220"/>
          </a:xfrm>
          <a:prstGeom prst="rect">
            <a:avLst/>
          </a:prstGeom>
          <a:noFill/>
        </p:spPr>
        <p:txBody>
          <a:bodyPr wrap="square" rtlCol="0">
            <a:spAutoFit/>
          </a:bodyPr>
          <a:lstStyle/>
          <a:p>
            <a:r>
              <a:rPr lang="en-IN" sz="2800" dirty="0">
                <a:latin typeface="Poppins ExtraBold" panose="00000900000000000000" pitchFamily="2" charset="0"/>
                <a:cs typeface="Poppins ExtraBold" panose="00000900000000000000" pitchFamily="2" charset="0"/>
              </a:rPr>
              <a:t>DFD</a:t>
            </a:r>
          </a:p>
        </p:txBody>
      </p:sp>
      <p:grpSp>
        <p:nvGrpSpPr>
          <p:cNvPr id="11" name="Group 10">
            <a:extLst>
              <a:ext uri="{FF2B5EF4-FFF2-40B4-BE49-F238E27FC236}">
                <a16:creationId xmlns:a16="http://schemas.microsoft.com/office/drawing/2014/main" id="{536B2BF6-0F3B-494F-8EC2-38E4452D9D3F}"/>
              </a:ext>
            </a:extLst>
          </p:cNvPr>
          <p:cNvGrpSpPr/>
          <p:nvPr/>
        </p:nvGrpSpPr>
        <p:grpSpPr>
          <a:xfrm>
            <a:off x="5446594" y="11666238"/>
            <a:ext cx="2083382" cy="3720822"/>
            <a:chOff x="4925275" y="1433172"/>
            <a:chExt cx="2083382" cy="3720822"/>
          </a:xfrm>
        </p:grpSpPr>
        <p:sp>
          <p:nvSpPr>
            <p:cNvPr id="73" name="Rectangle: Rounded Corners 72">
              <a:extLst>
                <a:ext uri="{FF2B5EF4-FFF2-40B4-BE49-F238E27FC236}">
                  <a16:creationId xmlns:a16="http://schemas.microsoft.com/office/drawing/2014/main" id="{7A77D9E7-57DF-4775-ACB2-64D55961971D}"/>
                </a:ext>
              </a:extLst>
            </p:cNvPr>
            <p:cNvSpPr/>
            <p:nvPr/>
          </p:nvSpPr>
          <p:spPr>
            <a:xfrm>
              <a:off x="4925275" y="1433172"/>
              <a:ext cx="2083382" cy="3720822"/>
            </a:xfrm>
            <a:prstGeom prst="roundRect">
              <a:avLst/>
            </a:prstGeom>
            <a:solidFill>
              <a:srgbClr val="CCD7E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7" name="TextBox 76">
              <a:extLst>
                <a:ext uri="{FF2B5EF4-FFF2-40B4-BE49-F238E27FC236}">
                  <a16:creationId xmlns:a16="http://schemas.microsoft.com/office/drawing/2014/main" id="{F25A7F9C-5D20-4C91-8EC6-E62E64E1E8BA}"/>
                </a:ext>
              </a:extLst>
            </p:cNvPr>
            <p:cNvSpPr txBox="1"/>
            <p:nvPr/>
          </p:nvSpPr>
          <p:spPr>
            <a:xfrm>
              <a:off x="5348680" y="1599597"/>
              <a:ext cx="1615331"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USECASE</a:t>
              </a:r>
            </a:p>
            <a:p>
              <a:r>
                <a:rPr lang="en-IN" sz="1600" dirty="0">
                  <a:latin typeface="Poppins ExtraBold" panose="00000900000000000000" pitchFamily="2" charset="0"/>
                  <a:cs typeface="Poppins ExtraBold" panose="00000900000000000000" pitchFamily="2" charset="0"/>
                </a:rPr>
                <a:t>DIAGRAM</a:t>
              </a:r>
            </a:p>
          </p:txBody>
        </p:sp>
      </p:grpSp>
      <p:grpSp>
        <p:nvGrpSpPr>
          <p:cNvPr id="13" name="Group 12">
            <a:extLst>
              <a:ext uri="{FF2B5EF4-FFF2-40B4-BE49-F238E27FC236}">
                <a16:creationId xmlns:a16="http://schemas.microsoft.com/office/drawing/2014/main" id="{CC6F0B60-5201-43C0-97D6-616168DDE780}"/>
              </a:ext>
            </a:extLst>
          </p:cNvPr>
          <p:cNvGrpSpPr/>
          <p:nvPr/>
        </p:nvGrpSpPr>
        <p:grpSpPr>
          <a:xfrm>
            <a:off x="7363858" y="-5802667"/>
            <a:ext cx="2362391" cy="3720822"/>
            <a:chOff x="7382589" y="2633985"/>
            <a:chExt cx="2362391" cy="3720822"/>
          </a:xfrm>
        </p:grpSpPr>
        <p:sp>
          <p:nvSpPr>
            <p:cNvPr id="74" name="Rectangle: Rounded Corners 73">
              <a:extLst>
                <a:ext uri="{FF2B5EF4-FFF2-40B4-BE49-F238E27FC236}">
                  <a16:creationId xmlns:a16="http://schemas.microsoft.com/office/drawing/2014/main" id="{3EF59770-1568-4F95-AA77-746B6676F378}"/>
                </a:ext>
              </a:extLst>
            </p:cNvPr>
            <p:cNvSpPr/>
            <p:nvPr/>
          </p:nvSpPr>
          <p:spPr>
            <a:xfrm>
              <a:off x="7382589" y="2633985"/>
              <a:ext cx="2083382" cy="3720822"/>
            </a:xfrm>
            <a:prstGeom prst="roundRect">
              <a:avLst/>
            </a:prstGeom>
            <a:solidFill>
              <a:srgbClr val="D5C9D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8" name="TextBox 77">
              <a:extLst>
                <a:ext uri="{FF2B5EF4-FFF2-40B4-BE49-F238E27FC236}">
                  <a16:creationId xmlns:a16="http://schemas.microsoft.com/office/drawing/2014/main" id="{6E72A89D-581C-4D81-9A11-A49D916171D8}"/>
                </a:ext>
              </a:extLst>
            </p:cNvPr>
            <p:cNvSpPr txBox="1"/>
            <p:nvPr/>
          </p:nvSpPr>
          <p:spPr>
            <a:xfrm>
              <a:off x="7754182" y="2790667"/>
              <a:ext cx="1990798"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SEQUENCE DIAGRAM</a:t>
              </a:r>
            </a:p>
          </p:txBody>
        </p:sp>
      </p:grpSp>
      <p:grpSp>
        <p:nvGrpSpPr>
          <p:cNvPr id="14" name="Group 13">
            <a:extLst>
              <a:ext uri="{FF2B5EF4-FFF2-40B4-BE49-F238E27FC236}">
                <a16:creationId xmlns:a16="http://schemas.microsoft.com/office/drawing/2014/main" id="{C38F4F26-AD89-4038-9E4C-1A33D70CE0D9}"/>
              </a:ext>
            </a:extLst>
          </p:cNvPr>
          <p:cNvGrpSpPr/>
          <p:nvPr/>
        </p:nvGrpSpPr>
        <p:grpSpPr>
          <a:xfrm>
            <a:off x="10231007" y="10917424"/>
            <a:ext cx="2083382" cy="3720822"/>
            <a:chOff x="9947974" y="1304374"/>
            <a:chExt cx="2083382" cy="3720822"/>
          </a:xfrm>
        </p:grpSpPr>
        <p:sp>
          <p:nvSpPr>
            <p:cNvPr id="75" name="Rectangle: Rounded Corners 74">
              <a:extLst>
                <a:ext uri="{FF2B5EF4-FFF2-40B4-BE49-F238E27FC236}">
                  <a16:creationId xmlns:a16="http://schemas.microsoft.com/office/drawing/2014/main" id="{DDAB5A01-78EE-4E83-9DDE-481300B6BED3}"/>
                </a:ext>
              </a:extLst>
            </p:cNvPr>
            <p:cNvSpPr/>
            <p:nvPr/>
          </p:nvSpPr>
          <p:spPr>
            <a:xfrm>
              <a:off x="9947974" y="1304374"/>
              <a:ext cx="2083382" cy="3720822"/>
            </a:xfrm>
            <a:prstGeom prst="roundRect">
              <a:avLst/>
            </a:prstGeom>
            <a:solidFill>
              <a:srgbClr val="DCB8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TextBox 78">
              <a:extLst>
                <a:ext uri="{FF2B5EF4-FFF2-40B4-BE49-F238E27FC236}">
                  <a16:creationId xmlns:a16="http://schemas.microsoft.com/office/drawing/2014/main" id="{0D28D1EC-4837-4E2E-8D97-6FEAF9D100C9}"/>
                </a:ext>
              </a:extLst>
            </p:cNvPr>
            <p:cNvSpPr txBox="1"/>
            <p:nvPr/>
          </p:nvSpPr>
          <p:spPr>
            <a:xfrm>
              <a:off x="10348779" y="1452001"/>
              <a:ext cx="1411801" cy="646331"/>
            </a:xfrm>
            <a:prstGeom prst="rect">
              <a:avLst/>
            </a:prstGeom>
            <a:noFill/>
          </p:spPr>
          <p:txBody>
            <a:bodyPr wrap="square" rtlCol="0">
              <a:spAutoFit/>
            </a:bodyPr>
            <a:lstStyle/>
            <a:p>
              <a:r>
                <a:rPr lang="en-IN" dirty="0">
                  <a:latin typeface="Poppins ExtraBold" panose="00000900000000000000" pitchFamily="2" charset="0"/>
                  <a:cs typeface="Poppins ExtraBold" panose="00000900000000000000" pitchFamily="2" charset="0"/>
                </a:rPr>
                <a:t>ER</a:t>
              </a:r>
            </a:p>
            <a:p>
              <a:r>
                <a:rPr lang="en-IN" dirty="0">
                  <a:latin typeface="Poppins ExtraBold" panose="00000900000000000000" pitchFamily="2" charset="0"/>
                  <a:cs typeface="Poppins ExtraBold" panose="00000900000000000000" pitchFamily="2" charset="0"/>
                </a:rPr>
                <a:t>DIAGRAM</a:t>
              </a:r>
            </a:p>
          </p:txBody>
        </p:sp>
      </p:grpSp>
      <p:grpSp>
        <p:nvGrpSpPr>
          <p:cNvPr id="10" name="Group 9">
            <a:extLst>
              <a:ext uri="{FF2B5EF4-FFF2-40B4-BE49-F238E27FC236}">
                <a16:creationId xmlns:a16="http://schemas.microsoft.com/office/drawing/2014/main" id="{8C323776-57E2-46CE-9FF6-98257C5FAAD4}"/>
              </a:ext>
            </a:extLst>
          </p:cNvPr>
          <p:cNvGrpSpPr/>
          <p:nvPr/>
        </p:nvGrpSpPr>
        <p:grpSpPr>
          <a:xfrm>
            <a:off x="2522246" y="-6042231"/>
            <a:ext cx="2083382" cy="3720822"/>
            <a:chOff x="2467961" y="2539050"/>
            <a:chExt cx="2083382" cy="3720822"/>
          </a:xfrm>
        </p:grpSpPr>
        <p:sp>
          <p:nvSpPr>
            <p:cNvPr id="72" name="Rectangle: Rounded Corners 71">
              <a:extLst>
                <a:ext uri="{FF2B5EF4-FFF2-40B4-BE49-F238E27FC236}">
                  <a16:creationId xmlns:a16="http://schemas.microsoft.com/office/drawing/2014/main" id="{1DBD0841-6766-40B1-8F1F-24082A7296A5}"/>
                </a:ext>
              </a:extLst>
            </p:cNvPr>
            <p:cNvSpPr/>
            <p:nvPr/>
          </p:nvSpPr>
          <p:spPr>
            <a:xfrm>
              <a:off x="2467961" y="2539050"/>
              <a:ext cx="2083382" cy="3720822"/>
            </a:xfrm>
            <a:prstGeom prst="roundRect">
              <a:avLst/>
            </a:prstGeom>
            <a:solidFill>
              <a:srgbClr val="CEEAF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TextBox 79">
              <a:extLst>
                <a:ext uri="{FF2B5EF4-FFF2-40B4-BE49-F238E27FC236}">
                  <a16:creationId xmlns:a16="http://schemas.microsoft.com/office/drawing/2014/main" id="{5F07EFFA-059E-4D11-B8AB-56A966BADA03}"/>
                </a:ext>
              </a:extLst>
            </p:cNvPr>
            <p:cNvSpPr txBox="1"/>
            <p:nvPr/>
          </p:nvSpPr>
          <p:spPr>
            <a:xfrm>
              <a:off x="2533540" y="2679654"/>
              <a:ext cx="2017803"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CLASS DIAGRAM</a:t>
              </a:r>
            </a:p>
          </p:txBody>
        </p:sp>
      </p:gr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4" name="TextBox 3">
            <a:extLst>
              <a:ext uri="{FF2B5EF4-FFF2-40B4-BE49-F238E27FC236}">
                <a16:creationId xmlns:a16="http://schemas.microsoft.com/office/drawing/2014/main" id="{D50B9B41-AC21-4D62-93F4-2ACF272F93DD}"/>
              </a:ext>
            </a:extLst>
          </p:cNvPr>
          <p:cNvSpPr txBox="1"/>
          <p:nvPr/>
        </p:nvSpPr>
        <p:spPr>
          <a:xfrm>
            <a:off x="2321076" y="1064363"/>
            <a:ext cx="7731562" cy="461665"/>
          </a:xfrm>
          <a:prstGeom prst="rect">
            <a:avLst/>
          </a:prstGeom>
          <a:noFill/>
        </p:spPr>
        <p:txBody>
          <a:bodyPr wrap="square" rtlCol="0">
            <a:spAutoFit/>
          </a:bodyPr>
          <a:lstStyle/>
          <a:p>
            <a:pPr algn="ctr"/>
            <a:r>
              <a:rPr lang="en-US" sz="2400" dirty="0">
                <a:latin typeface="Poppins SemiBold" panose="00000700000000000000" pitchFamily="2" charset="0"/>
                <a:cs typeface="Poppins SemiBold" panose="00000700000000000000" pitchFamily="2" charset="0"/>
              </a:rPr>
              <a:t>LEVEL 1 DFD  (USER)</a:t>
            </a:r>
            <a:endParaRPr lang="en-IN" sz="2400" dirty="0">
              <a:latin typeface="Poppins SemiBold" panose="00000700000000000000" pitchFamily="2" charset="0"/>
              <a:cs typeface="Poppins SemiBold" panose="00000700000000000000" pitchFamily="2" charset="0"/>
            </a:endParaRPr>
          </a:p>
        </p:txBody>
      </p:sp>
      <p:pic>
        <p:nvPicPr>
          <p:cNvPr id="84" name="Picture 83">
            <a:extLst>
              <a:ext uri="{FF2B5EF4-FFF2-40B4-BE49-F238E27FC236}">
                <a16:creationId xmlns:a16="http://schemas.microsoft.com/office/drawing/2014/main" id="{A376A030-C27D-444A-BF6B-1BEAFED083EC}"/>
              </a:ext>
            </a:extLst>
          </p:cNvPr>
          <p:cNvPicPr/>
          <p:nvPr/>
        </p:nvPicPr>
        <p:blipFill>
          <a:blip r:embed="rId2"/>
          <a:stretch>
            <a:fillRect/>
          </a:stretch>
        </p:blipFill>
        <p:spPr bwMode="auto">
          <a:xfrm>
            <a:off x="15038571" y="7728892"/>
            <a:ext cx="7644543" cy="5023688"/>
          </a:xfrm>
          <a:prstGeom prst="rect">
            <a:avLst/>
          </a:prstGeom>
        </p:spPr>
      </p:pic>
      <p:pic>
        <p:nvPicPr>
          <p:cNvPr id="85" name="Picture 84">
            <a:extLst>
              <a:ext uri="{FF2B5EF4-FFF2-40B4-BE49-F238E27FC236}">
                <a16:creationId xmlns:a16="http://schemas.microsoft.com/office/drawing/2014/main" id="{0E632D44-8FB5-40C5-92F1-C06A5EB16362}"/>
              </a:ext>
            </a:extLst>
          </p:cNvPr>
          <p:cNvPicPr/>
          <p:nvPr/>
        </p:nvPicPr>
        <p:blipFill>
          <a:blip r:embed="rId3"/>
          <a:stretch>
            <a:fillRect/>
          </a:stretch>
        </p:blipFill>
        <p:spPr bwMode="auto">
          <a:xfrm>
            <a:off x="4043291" y="1558774"/>
            <a:ext cx="4178907" cy="5169574"/>
          </a:xfrm>
          <a:prstGeom prst="rect">
            <a:avLst/>
          </a:prstGeom>
        </p:spPr>
      </p:pic>
      <p:pic>
        <p:nvPicPr>
          <p:cNvPr id="142" name="Picture 141">
            <a:extLst>
              <a:ext uri="{FF2B5EF4-FFF2-40B4-BE49-F238E27FC236}">
                <a16:creationId xmlns:a16="http://schemas.microsoft.com/office/drawing/2014/main" id="{9BC110FA-A343-4CFA-957B-7FAB2EB5467F}"/>
              </a:ext>
            </a:extLst>
          </p:cNvPr>
          <p:cNvPicPr/>
          <p:nvPr/>
        </p:nvPicPr>
        <p:blipFill>
          <a:blip r:embed="rId4"/>
          <a:stretch>
            <a:fillRect/>
          </a:stretch>
        </p:blipFill>
        <p:spPr bwMode="auto">
          <a:xfrm>
            <a:off x="2732527" y="-5027991"/>
            <a:ext cx="1781020" cy="1736012"/>
          </a:xfrm>
          <a:prstGeom prst="rect">
            <a:avLst/>
          </a:prstGeom>
        </p:spPr>
      </p:pic>
      <p:pic>
        <p:nvPicPr>
          <p:cNvPr id="143" name="Picture 142">
            <a:extLst>
              <a:ext uri="{FF2B5EF4-FFF2-40B4-BE49-F238E27FC236}">
                <a16:creationId xmlns:a16="http://schemas.microsoft.com/office/drawing/2014/main" id="{D4D8E10B-3F13-48C9-8310-D005226DEB99}"/>
              </a:ext>
            </a:extLst>
          </p:cNvPr>
          <p:cNvPicPr/>
          <p:nvPr/>
        </p:nvPicPr>
        <p:blipFill>
          <a:blip r:embed="rId5"/>
          <a:stretch>
            <a:fillRect/>
          </a:stretch>
        </p:blipFill>
        <p:spPr bwMode="auto">
          <a:xfrm>
            <a:off x="5896620" y="12584156"/>
            <a:ext cx="1692343" cy="2069098"/>
          </a:xfrm>
          <a:prstGeom prst="rect">
            <a:avLst/>
          </a:prstGeom>
        </p:spPr>
      </p:pic>
      <p:pic>
        <p:nvPicPr>
          <p:cNvPr id="144" name="Picture 143">
            <a:extLst>
              <a:ext uri="{FF2B5EF4-FFF2-40B4-BE49-F238E27FC236}">
                <a16:creationId xmlns:a16="http://schemas.microsoft.com/office/drawing/2014/main" id="{EB26F40B-41F5-48C6-AF94-1B5D9187D609}"/>
              </a:ext>
            </a:extLst>
          </p:cNvPr>
          <p:cNvPicPr/>
          <p:nvPr/>
        </p:nvPicPr>
        <p:blipFill>
          <a:blip r:embed="rId6"/>
          <a:stretch>
            <a:fillRect/>
          </a:stretch>
        </p:blipFill>
        <p:spPr bwMode="auto">
          <a:xfrm>
            <a:off x="7529865" y="-4887514"/>
            <a:ext cx="1819976" cy="1940084"/>
          </a:xfrm>
          <a:prstGeom prst="rect">
            <a:avLst/>
          </a:prstGeom>
        </p:spPr>
      </p:pic>
      <p:pic>
        <p:nvPicPr>
          <p:cNvPr id="145" name="Picture 144">
            <a:extLst>
              <a:ext uri="{FF2B5EF4-FFF2-40B4-BE49-F238E27FC236}">
                <a16:creationId xmlns:a16="http://schemas.microsoft.com/office/drawing/2014/main" id="{E4F6CBAA-EE15-4CF4-914D-372383596AA9}"/>
              </a:ext>
            </a:extLst>
          </p:cNvPr>
          <p:cNvPicPr/>
          <p:nvPr/>
        </p:nvPicPr>
        <p:blipFill>
          <a:blip r:embed="rId7"/>
          <a:stretch>
            <a:fillRect/>
          </a:stretch>
        </p:blipFill>
        <p:spPr bwMode="auto">
          <a:xfrm>
            <a:off x="10369701" y="12034602"/>
            <a:ext cx="1813575" cy="1913311"/>
          </a:xfrm>
          <a:prstGeom prst="rect">
            <a:avLst/>
          </a:prstGeom>
        </p:spPr>
      </p:pic>
    </p:spTree>
    <p:extLst>
      <p:ext uri="{BB962C8B-B14F-4D97-AF65-F5344CB8AC3E}">
        <p14:creationId xmlns:p14="http://schemas.microsoft.com/office/powerpoint/2010/main" val="24380354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BFCB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106788" y="140588"/>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DIAGRAMS</a:t>
            </a:r>
            <a:endParaRPr lang="en-IN" sz="2800"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69" name="Rectangle: Rounded Corners 68">
            <a:extLst>
              <a:ext uri="{FF2B5EF4-FFF2-40B4-BE49-F238E27FC236}">
                <a16:creationId xmlns:a16="http://schemas.microsoft.com/office/drawing/2014/main" id="{D426FF2C-D815-42DB-BCAE-08538E6A1586}"/>
              </a:ext>
            </a:extLst>
          </p:cNvPr>
          <p:cNvSpPr/>
          <p:nvPr/>
        </p:nvSpPr>
        <p:spPr>
          <a:xfrm>
            <a:off x="180640" y="1433172"/>
            <a:ext cx="2083382" cy="3720822"/>
          </a:xfrm>
          <a:prstGeom prst="roundRect">
            <a:avLst/>
          </a:prstGeom>
          <a:solidFill>
            <a:srgbClr val="C4CDDA"/>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A9FB649E-5D0F-42FC-AA25-219DF69324F8}"/>
              </a:ext>
            </a:extLst>
          </p:cNvPr>
          <p:cNvSpPr txBox="1"/>
          <p:nvPr/>
        </p:nvSpPr>
        <p:spPr>
          <a:xfrm>
            <a:off x="936231" y="1599597"/>
            <a:ext cx="778881"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DFD</a:t>
            </a:r>
          </a:p>
        </p:txBody>
      </p:sp>
      <p:grpSp>
        <p:nvGrpSpPr>
          <p:cNvPr id="11" name="Group 10">
            <a:extLst>
              <a:ext uri="{FF2B5EF4-FFF2-40B4-BE49-F238E27FC236}">
                <a16:creationId xmlns:a16="http://schemas.microsoft.com/office/drawing/2014/main" id="{536B2BF6-0F3B-494F-8EC2-38E4452D9D3F}"/>
              </a:ext>
            </a:extLst>
          </p:cNvPr>
          <p:cNvGrpSpPr/>
          <p:nvPr/>
        </p:nvGrpSpPr>
        <p:grpSpPr>
          <a:xfrm>
            <a:off x="4925275" y="1433172"/>
            <a:ext cx="2083382" cy="3720822"/>
            <a:chOff x="4925275" y="1433172"/>
            <a:chExt cx="2083382" cy="3720822"/>
          </a:xfrm>
        </p:grpSpPr>
        <p:sp>
          <p:nvSpPr>
            <p:cNvPr id="73" name="Rectangle: Rounded Corners 72">
              <a:extLst>
                <a:ext uri="{FF2B5EF4-FFF2-40B4-BE49-F238E27FC236}">
                  <a16:creationId xmlns:a16="http://schemas.microsoft.com/office/drawing/2014/main" id="{7A77D9E7-57DF-4775-ACB2-64D55961971D}"/>
                </a:ext>
              </a:extLst>
            </p:cNvPr>
            <p:cNvSpPr/>
            <p:nvPr/>
          </p:nvSpPr>
          <p:spPr>
            <a:xfrm>
              <a:off x="4925275" y="1433172"/>
              <a:ext cx="2083382" cy="3720822"/>
            </a:xfrm>
            <a:prstGeom prst="roundRect">
              <a:avLst/>
            </a:prstGeom>
            <a:solidFill>
              <a:srgbClr val="CCD7E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7" name="TextBox 76">
              <a:extLst>
                <a:ext uri="{FF2B5EF4-FFF2-40B4-BE49-F238E27FC236}">
                  <a16:creationId xmlns:a16="http://schemas.microsoft.com/office/drawing/2014/main" id="{F25A7F9C-5D20-4C91-8EC6-E62E64E1E8BA}"/>
                </a:ext>
              </a:extLst>
            </p:cNvPr>
            <p:cNvSpPr txBox="1"/>
            <p:nvPr/>
          </p:nvSpPr>
          <p:spPr>
            <a:xfrm>
              <a:off x="5348680" y="1599597"/>
              <a:ext cx="1615331"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USECASE</a:t>
              </a:r>
            </a:p>
            <a:p>
              <a:r>
                <a:rPr lang="en-IN" sz="1600" dirty="0">
                  <a:latin typeface="Poppins ExtraBold" panose="00000900000000000000" pitchFamily="2" charset="0"/>
                  <a:cs typeface="Poppins ExtraBold" panose="00000900000000000000" pitchFamily="2" charset="0"/>
                </a:rPr>
                <a:t>DIAGRAM</a:t>
              </a:r>
            </a:p>
          </p:txBody>
        </p:sp>
      </p:grpSp>
      <p:grpSp>
        <p:nvGrpSpPr>
          <p:cNvPr id="13" name="Group 12">
            <a:extLst>
              <a:ext uri="{FF2B5EF4-FFF2-40B4-BE49-F238E27FC236}">
                <a16:creationId xmlns:a16="http://schemas.microsoft.com/office/drawing/2014/main" id="{CC6F0B60-5201-43C0-97D6-616168DDE780}"/>
              </a:ext>
            </a:extLst>
          </p:cNvPr>
          <p:cNvGrpSpPr/>
          <p:nvPr/>
        </p:nvGrpSpPr>
        <p:grpSpPr>
          <a:xfrm>
            <a:off x="7382589" y="2633985"/>
            <a:ext cx="2362391" cy="3720822"/>
            <a:chOff x="7382589" y="2633985"/>
            <a:chExt cx="2362391" cy="3720822"/>
          </a:xfrm>
        </p:grpSpPr>
        <p:sp>
          <p:nvSpPr>
            <p:cNvPr id="74" name="Rectangle: Rounded Corners 73">
              <a:extLst>
                <a:ext uri="{FF2B5EF4-FFF2-40B4-BE49-F238E27FC236}">
                  <a16:creationId xmlns:a16="http://schemas.microsoft.com/office/drawing/2014/main" id="{3EF59770-1568-4F95-AA77-746B6676F378}"/>
                </a:ext>
              </a:extLst>
            </p:cNvPr>
            <p:cNvSpPr/>
            <p:nvPr/>
          </p:nvSpPr>
          <p:spPr>
            <a:xfrm>
              <a:off x="7382589" y="2633985"/>
              <a:ext cx="2083382" cy="3720822"/>
            </a:xfrm>
            <a:prstGeom prst="roundRect">
              <a:avLst/>
            </a:prstGeom>
            <a:solidFill>
              <a:srgbClr val="D5C9D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8" name="TextBox 77">
              <a:extLst>
                <a:ext uri="{FF2B5EF4-FFF2-40B4-BE49-F238E27FC236}">
                  <a16:creationId xmlns:a16="http://schemas.microsoft.com/office/drawing/2014/main" id="{6E72A89D-581C-4D81-9A11-A49D916171D8}"/>
                </a:ext>
              </a:extLst>
            </p:cNvPr>
            <p:cNvSpPr txBox="1"/>
            <p:nvPr/>
          </p:nvSpPr>
          <p:spPr>
            <a:xfrm>
              <a:off x="7754182" y="2790667"/>
              <a:ext cx="1990798"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SEQUENCE DIAGRAM</a:t>
              </a:r>
            </a:p>
          </p:txBody>
        </p:sp>
      </p:grpSp>
      <p:grpSp>
        <p:nvGrpSpPr>
          <p:cNvPr id="14" name="Group 13">
            <a:extLst>
              <a:ext uri="{FF2B5EF4-FFF2-40B4-BE49-F238E27FC236}">
                <a16:creationId xmlns:a16="http://schemas.microsoft.com/office/drawing/2014/main" id="{C38F4F26-AD89-4038-9E4C-1A33D70CE0D9}"/>
              </a:ext>
            </a:extLst>
          </p:cNvPr>
          <p:cNvGrpSpPr/>
          <p:nvPr/>
        </p:nvGrpSpPr>
        <p:grpSpPr>
          <a:xfrm>
            <a:off x="9947974" y="1304374"/>
            <a:ext cx="2083382" cy="3720822"/>
            <a:chOff x="9947974" y="1304374"/>
            <a:chExt cx="2083382" cy="3720822"/>
          </a:xfrm>
        </p:grpSpPr>
        <p:sp>
          <p:nvSpPr>
            <p:cNvPr id="75" name="Rectangle: Rounded Corners 74">
              <a:extLst>
                <a:ext uri="{FF2B5EF4-FFF2-40B4-BE49-F238E27FC236}">
                  <a16:creationId xmlns:a16="http://schemas.microsoft.com/office/drawing/2014/main" id="{DDAB5A01-78EE-4E83-9DDE-481300B6BED3}"/>
                </a:ext>
              </a:extLst>
            </p:cNvPr>
            <p:cNvSpPr/>
            <p:nvPr/>
          </p:nvSpPr>
          <p:spPr>
            <a:xfrm>
              <a:off x="9947974" y="1304374"/>
              <a:ext cx="2083382" cy="3720822"/>
            </a:xfrm>
            <a:prstGeom prst="roundRect">
              <a:avLst/>
            </a:prstGeom>
            <a:solidFill>
              <a:srgbClr val="DCB8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TextBox 78">
              <a:extLst>
                <a:ext uri="{FF2B5EF4-FFF2-40B4-BE49-F238E27FC236}">
                  <a16:creationId xmlns:a16="http://schemas.microsoft.com/office/drawing/2014/main" id="{0D28D1EC-4837-4E2E-8D97-6FEAF9D100C9}"/>
                </a:ext>
              </a:extLst>
            </p:cNvPr>
            <p:cNvSpPr txBox="1"/>
            <p:nvPr/>
          </p:nvSpPr>
          <p:spPr>
            <a:xfrm>
              <a:off x="10348779" y="1452001"/>
              <a:ext cx="1411801" cy="646331"/>
            </a:xfrm>
            <a:prstGeom prst="rect">
              <a:avLst/>
            </a:prstGeom>
            <a:noFill/>
          </p:spPr>
          <p:txBody>
            <a:bodyPr wrap="square" rtlCol="0">
              <a:spAutoFit/>
            </a:bodyPr>
            <a:lstStyle/>
            <a:p>
              <a:r>
                <a:rPr lang="en-IN" dirty="0">
                  <a:latin typeface="Poppins ExtraBold" panose="00000900000000000000" pitchFamily="2" charset="0"/>
                  <a:cs typeface="Poppins ExtraBold" panose="00000900000000000000" pitchFamily="2" charset="0"/>
                </a:rPr>
                <a:t>ER</a:t>
              </a:r>
            </a:p>
            <a:p>
              <a:r>
                <a:rPr lang="en-IN" dirty="0">
                  <a:latin typeface="Poppins ExtraBold" panose="00000900000000000000" pitchFamily="2" charset="0"/>
                  <a:cs typeface="Poppins ExtraBold" panose="00000900000000000000" pitchFamily="2" charset="0"/>
                </a:rPr>
                <a:t>DIAGRAM</a:t>
              </a:r>
            </a:p>
          </p:txBody>
        </p:sp>
      </p:grpSp>
      <p:grpSp>
        <p:nvGrpSpPr>
          <p:cNvPr id="10" name="Group 9">
            <a:extLst>
              <a:ext uri="{FF2B5EF4-FFF2-40B4-BE49-F238E27FC236}">
                <a16:creationId xmlns:a16="http://schemas.microsoft.com/office/drawing/2014/main" id="{8C323776-57E2-46CE-9FF6-98257C5FAAD4}"/>
              </a:ext>
            </a:extLst>
          </p:cNvPr>
          <p:cNvGrpSpPr/>
          <p:nvPr/>
        </p:nvGrpSpPr>
        <p:grpSpPr>
          <a:xfrm>
            <a:off x="2467961" y="2539050"/>
            <a:ext cx="2083382" cy="3720822"/>
            <a:chOff x="2467961" y="2539050"/>
            <a:chExt cx="2083382" cy="3720822"/>
          </a:xfrm>
        </p:grpSpPr>
        <p:sp>
          <p:nvSpPr>
            <p:cNvPr id="72" name="Rectangle: Rounded Corners 71">
              <a:extLst>
                <a:ext uri="{FF2B5EF4-FFF2-40B4-BE49-F238E27FC236}">
                  <a16:creationId xmlns:a16="http://schemas.microsoft.com/office/drawing/2014/main" id="{1DBD0841-6766-40B1-8F1F-24082A7296A5}"/>
                </a:ext>
              </a:extLst>
            </p:cNvPr>
            <p:cNvSpPr/>
            <p:nvPr/>
          </p:nvSpPr>
          <p:spPr>
            <a:xfrm>
              <a:off x="2467961" y="2539050"/>
              <a:ext cx="2083382" cy="3720822"/>
            </a:xfrm>
            <a:prstGeom prst="roundRect">
              <a:avLst/>
            </a:prstGeom>
            <a:solidFill>
              <a:srgbClr val="CEEAF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TextBox 79">
              <a:extLst>
                <a:ext uri="{FF2B5EF4-FFF2-40B4-BE49-F238E27FC236}">
                  <a16:creationId xmlns:a16="http://schemas.microsoft.com/office/drawing/2014/main" id="{5F07EFFA-059E-4D11-B8AB-56A966BADA03}"/>
                </a:ext>
              </a:extLst>
            </p:cNvPr>
            <p:cNvSpPr txBox="1"/>
            <p:nvPr/>
          </p:nvSpPr>
          <p:spPr>
            <a:xfrm>
              <a:off x="2533540" y="2679654"/>
              <a:ext cx="2017803"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CLASS DIAGRAM</a:t>
              </a:r>
            </a:p>
          </p:txBody>
        </p:sp>
      </p:grpSp>
      <p:pic>
        <p:nvPicPr>
          <p:cNvPr id="142" name="Picture 141">
            <a:extLst>
              <a:ext uri="{FF2B5EF4-FFF2-40B4-BE49-F238E27FC236}">
                <a16:creationId xmlns:a16="http://schemas.microsoft.com/office/drawing/2014/main" id="{71C9A11F-FBFD-4FDA-ABDB-D64E40681A11}"/>
              </a:ext>
            </a:extLst>
          </p:cNvPr>
          <p:cNvPicPr/>
          <p:nvPr/>
        </p:nvPicPr>
        <p:blipFill>
          <a:blip r:embed="rId2"/>
          <a:stretch>
            <a:fillRect/>
          </a:stretch>
        </p:blipFill>
        <p:spPr bwMode="auto">
          <a:xfrm>
            <a:off x="-15776384" y="9339490"/>
            <a:ext cx="11769332" cy="2369446"/>
          </a:xfrm>
          <a:prstGeom prst="rect">
            <a:avLst/>
          </a:prstGeom>
        </p:spPr>
      </p:pic>
      <p:pic>
        <p:nvPicPr>
          <p:cNvPr id="81" name="Picture 80">
            <a:extLst>
              <a:ext uri="{FF2B5EF4-FFF2-40B4-BE49-F238E27FC236}">
                <a16:creationId xmlns:a16="http://schemas.microsoft.com/office/drawing/2014/main" id="{78C04C27-5828-4B17-9306-7C20203AE14C}"/>
              </a:ext>
            </a:extLst>
          </p:cNvPr>
          <p:cNvPicPr/>
          <p:nvPr/>
        </p:nvPicPr>
        <p:blipFill>
          <a:blip r:embed="rId3"/>
          <a:stretch>
            <a:fillRect/>
          </a:stretch>
        </p:blipFill>
        <p:spPr bwMode="auto">
          <a:xfrm>
            <a:off x="16129406" y="9101745"/>
            <a:ext cx="4178907" cy="5169574"/>
          </a:xfrm>
          <a:prstGeom prst="rect">
            <a:avLst/>
          </a:prstGeom>
        </p:spPr>
      </p:pic>
      <p:pic>
        <p:nvPicPr>
          <p:cNvPr id="82" name="Picture 81">
            <a:extLst>
              <a:ext uri="{FF2B5EF4-FFF2-40B4-BE49-F238E27FC236}">
                <a16:creationId xmlns:a16="http://schemas.microsoft.com/office/drawing/2014/main" id="{E73E5D67-C79A-4708-A6E8-2CB045808338}"/>
              </a:ext>
            </a:extLst>
          </p:cNvPr>
          <p:cNvPicPr/>
          <p:nvPr/>
        </p:nvPicPr>
        <p:blipFill>
          <a:blip r:embed="rId3"/>
          <a:stretch>
            <a:fillRect/>
          </a:stretch>
        </p:blipFill>
        <p:spPr bwMode="auto">
          <a:xfrm>
            <a:off x="313334" y="2258466"/>
            <a:ext cx="1805850" cy="2233952"/>
          </a:xfrm>
          <a:prstGeom prst="rect">
            <a:avLst/>
          </a:prstGeom>
        </p:spPr>
      </p:pic>
      <p:pic>
        <p:nvPicPr>
          <p:cNvPr id="83" name="Picture 82">
            <a:extLst>
              <a:ext uri="{FF2B5EF4-FFF2-40B4-BE49-F238E27FC236}">
                <a16:creationId xmlns:a16="http://schemas.microsoft.com/office/drawing/2014/main" id="{0220871E-5BFC-4713-AD5C-09F079FE2CD5}"/>
              </a:ext>
            </a:extLst>
          </p:cNvPr>
          <p:cNvPicPr/>
          <p:nvPr/>
        </p:nvPicPr>
        <p:blipFill>
          <a:blip r:embed="rId4"/>
          <a:stretch>
            <a:fillRect/>
          </a:stretch>
        </p:blipFill>
        <p:spPr bwMode="auto">
          <a:xfrm>
            <a:off x="2611739" y="3554508"/>
            <a:ext cx="1781020" cy="1736012"/>
          </a:xfrm>
          <a:prstGeom prst="rect">
            <a:avLst/>
          </a:prstGeom>
        </p:spPr>
      </p:pic>
      <p:pic>
        <p:nvPicPr>
          <p:cNvPr id="84" name="Picture 83">
            <a:extLst>
              <a:ext uri="{FF2B5EF4-FFF2-40B4-BE49-F238E27FC236}">
                <a16:creationId xmlns:a16="http://schemas.microsoft.com/office/drawing/2014/main" id="{816D7C50-B72A-410B-9819-1B988B46AC0A}"/>
              </a:ext>
            </a:extLst>
          </p:cNvPr>
          <p:cNvPicPr/>
          <p:nvPr/>
        </p:nvPicPr>
        <p:blipFill>
          <a:blip r:embed="rId5"/>
          <a:stretch>
            <a:fillRect/>
          </a:stretch>
        </p:blipFill>
        <p:spPr bwMode="auto">
          <a:xfrm>
            <a:off x="5138105" y="2550757"/>
            <a:ext cx="1692343" cy="2069098"/>
          </a:xfrm>
          <a:prstGeom prst="rect">
            <a:avLst/>
          </a:prstGeom>
        </p:spPr>
      </p:pic>
      <p:pic>
        <p:nvPicPr>
          <p:cNvPr id="85" name="Picture 84">
            <a:extLst>
              <a:ext uri="{FF2B5EF4-FFF2-40B4-BE49-F238E27FC236}">
                <a16:creationId xmlns:a16="http://schemas.microsoft.com/office/drawing/2014/main" id="{870766FB-1058-47BE-9366-BB158613D03D}"/>
              </a:ext>
            </a:extLst>
          </p:cNvPr>
          <p:cNvPicPr/>
          <p:nvPr/>
        </p:nvPicPr>
        <p:blipFill>
          <a:blip r:embed="rId6"/>
          <a:stretch>
            <a:fillRect/>
          </a:stretch>
        </p:blipFill>
        <p:spPr bwMode="auto">
          <a:xfrm>
            <a:off x="7495119" y="3684475"/>
            <a:ext cx="1819976" cy="1940084"/>
          </a:xfrm>
          <a:prstGeom prst="rect">
            <a:avLst/>
          </a:prstGeom>
        </p:spPr>
      </p:pic>
      <p:pic>
        <p:nvPicPr>
          <p:cNvPr id="92" name="Picture 91">
            <a:extLst>
              <a:ext uri="{FF2B5EF4-FFF2-40B4-BE49-F238E27FC236}">
                <a16:creationId xmlns:a16="http://schemas.microsoft.com/office/drawing/2014/main" id="{885BD332-D051-49ED-BF9F-CC5E80377310}"/>
              </a:ext>
            </a:extLst>
          </p:cNvPr>
          <p:cNvPicPr/>
          <p:nvPr/>
        </p:nvPicPr>
        <p:blipFill>
          <a:blip r:embed="rId7"/>
          <a:stretch>
            <a:fillRect/>
          </a:stretch>
        </p:blipFill>
        <p:spPr bwMode="auto">
          <a:xfrm>
            <a:off x="10082877" y="2462328"/>
            <a:ext cx="1813575" cy="1913311"/>
          </a:xfrm>
          <a:prstGeom prst="rect">
            <a:avLst/>
          </a:prstGeom>
        </p:spPr>
      </p:pic>
    </p:spTree>
    <p:extLst>
      <p:ext uri="{BB962C8B-B14F-4D97-AF65-F5344CB8AC3E}">
        <p14:creationId xmlns:p14="http://schemas.microsoft.com/office/powerpoint/2010/main" val="29223368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BFCB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106788" y="140588"/>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DIAGRAMS</a:t>
            </a:r>
            <a:endParaRPr lang="en-IN" sz="2800"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grpSp>
        <p:nvGrpSpPr>
          <p:cNvPr id="4" name="Group 3">
            <a:extLst>
              <a:ext uri="{FF2B5EF4-FFF2-40B4-BE49-F238E27FC236}">
                <a16:creationId xmlns:a16="http://schemas.microsoft.com/office/drawing/2014/main" id="{D5AF9729-2B38-4457-9C73-68CBD7A018BD}"/>
              </a:ext>
            </a:extLst>
          </p:cNvPr>
          <p:cNvGrpSpPr/>
          <p:nvPr/>
        </p:nvGrpSpPr>
        <p:grpSpPr>
          <a:xfrm>
            <a:off x="183000" y="1433172"/>
            <a:ext cx="2083382" cy="3720822"/>
            <a:chOff x="183000" y="1433172"/>
            <a:chExt cx="2083382" cy="3720822"/>
          </a:xfrm>
        </p:grpSpPr>
        <p:sp>
          <p:nvSpPr>
            <p:cNvPr id="69" name="Rectangle: Rounded Corners 68">
              <a:extLst>
                <a:ext uri="{FF2B5EF4-FFF2-40B4-BE49-F238E27FC236}">
                  <a16:creationId xmlns:a16="http://schemas.microsoft.com/office/drawing/2014/main" id="{D426FF2C-D815-42DB-BCAE-08538E6A1586}"/>
                </a:ext>
              </a:extLst>
            </p:cNvPr>
            <p:cNvSpPr/>
            <p:nvPr/>
          </p:nvSpPr>
          <p:spPr>
            <a:xfrm>
              <a:off x="183000" y="1433172"/>
              <a:ext cx="2083382" cy="3720822"/>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A9FB649E-5D0F-42FC-AA25-219DF69324F8}"/>
                </a:ext>
              </a:extLst>
            </p:cNvPr>
            <p:cNvSpPr txBox="1"/>
            <p:nvPr/>
          </p:nvSpPr>
          <p:spPr>
            <a:xfrm>
              <a:off x="936231" y="1599597"/>
              <a:ext cx="778881"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DFD</a:t>
              </a:r>
            </a:p>
          </p:txBody>
        </p:sp>
      </p:grpSp>
      <p:grpSp>
        <p:nvGrpSpPr>
          <p:cNvPr id="11" name="Group 10">
            <a:extLst>
              <a:ext uri="{FF2B5EF4-FFF2-40B4-BE49-F238E27FC236}">
                <a16:creationId xmlns:a16="http://schemas.microsoft.com/office/drawing/2014/main" id="{536B2BF6-0F3B-494F-8EC2-38E4452D9D3F}"/>
              </a:ext>
            </a:extLst>
          </p:cNvPr>
          <p:cNvGrpSpPr/>
          <p:nvPr/>
        </p:nvGrpSpPr>
        <p:grpSpPr>
          <a:xfrm>
            <a:off x="4925275" y="1433172"/>
            <a:ext cx="2083382" cy="3720822"/>
            <a:chOff x="4925275" y="1433172"/>
            <a:chExt cx="2083382" cy="3720822"/>
          </a:xfrm>
        </p:grpSpPr>
        <p:sp>
          <p:nvSpPr>
            <p:cNvPr id="73" name="Rectangle: Rounded Corners 72">
              <a:extLst>
                <a:ext uri="{FF2B5EF4-FFF2-40B4-BE49-F238E27FC236}">
                  <a16:creationId xmlns:a16="http://schemas.microsoft.com/office/drawing/2014/main" id="{7A77D9E7-57DF-4775-ACB2-64D55961971D}"/>
                </a:ext>
              </a:extLst>
            </p:cNvPr>
            <p:cNvSpPr/>
            <p:nvPr/>
          </p:nvSpPr>
          <p:spPr>
            <a:xfrm>
              <a:off x="4925275" y="1433172"/>
              <a:ext cx="2083382" cy="3720822"/>
            </a:xfrm>
            <a:prstGeom prst="roundRect">
              <a:avLst/>
            </a:prstGeom>
            <a:solidFill>
              <a:srgbClr val="CCD7E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7" name="TextBox 76">
              <a:extLst>
                <a:ext uri="{FF2B5EF4-FFF2-40B4-BE49-F238E27FC236}">
                  <a16:creationId xmlns:a16="http://schemas.microsoft.com/office/drawing/2014/main" id="{F25A7F9C-5D20-4C91-8EC6-E62E64E1E8BA}"/>
                </a:ext>
              </a:extLst>
            </p:cNvPr>
            <p:cNvSpPr txBox="1"/>
            <p:nvPr/>
          </p:nvSpPr>
          <p:spPr>
            <a:xfrm>
              <a:off x="5348680" y="1599597"/>
              <a:ext cx="1615331"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USECASE</a:t>
              </a:r>
            </a:p>
            <a:p>
              <a:r>
                <a:rPr lang="en-IN" sz="1600" dirty="0">
                  <a:latin typeface="Poppins ExtraBold" panose="00000900000000000000" pitchFamily="2" charset="0"/>
                  <a:cs typeface="Poppins ExtraBold" panose="00000900000000000000" pitchFamily="2" charset="0"/>
                </a:rPr>
                <a:t>DIAGRAM</a:t>
              </a:r>
            </a:p>
          </p:txBody>
        </p:sp>
      </p:grpSp>
      <p:grpSp>
        <p:nvGrpSpPr>
          <p:cNvPr id="13" name="Group 12">
            <a:extLst>
              <a:ext uri="{FF2B5EF4-FFF2-40B4-BE49-F238E27FC236}">
                <a16:creationId xmlns:a16="http://schemas.microsoft.com/office/drawing/2014/main" id="{CC6F0B60-5201-43C0-97D6-616168DDE780}"/>
              </a:ext>
            </a:extLst>
          </p:cNvPr>
          <p:cNvGrpSpPr/>
          <p:nvPr/>
        </p:nvGrpSpPr>
        <p:grpSpPr>
          <a:xfrm>
            <a:off x="7382589" y="2633985"/>
            <a:ext cx="2362391" cy="3720822"/>
            <a:chOff x="7382589" y="2633985"/>
            <a:chExt cx="2362391" cy="3720822"/>
          </a:xfrm>
        </p:grpSpPr>
        <p:sp>
          <p:nvSpPr>
            <p:cNvPr id="74" name="Rectangle: Rounded Corners 73">
              <a:extLst>
                <a:ext uri="{FF2B5EF4-FFF2-40B4-BE49-F238E27FC236}">
                  <a16:creationId xmlns:a16="http://schemas.microsoft.com/office/drawing/2014/main" id="{3EF59770-1568-4F95-AA77-746B6676F378}"/>
                </a:ext>
              </a:extLst>
            </p:cNvPr>
            <p:cNvSpPr/>
            <p:nvPr/>
          </p:nvSpPr>
          <p:spPr>
            <a:xfrm>
              <a:off x="7382589" y="2633985"/>
              <a:ext cx="2083382" cy="3720822"/>
            </a:xfrm>
            <a:prstGeom prst="roundRect">
              <a:avLst/>
            </a:prstGeom>
            <a:solidFill>
              <a:srgbClr val="D5C9D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8" name="TextBox 77">
              <a:extLst>
                <a:ext uri="{FF2B5EF4-FFF2-40B4-BE49-F238E27FC236}">
                  <a16:creationId xmlns:a16="http://schemas.microsoft.com/office/drawing/2014/main" id="{6E72A89D-581C-4D81-9A11-A49D916171D8}"/>
                </a:ext>
              </a:extLst>
            </p:cNvPr>
            <p:cNvSpPr txBox="1"/>
            <p:nvPr/>
          </p:nvSpPr>
          <p:spPr>
            <a:xfrm>
              <a:off x="7754182" y="2790667"/>
              <a:ext cx="1990798"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SEQUENCE DIAGRAM</a:t>
              </a:r>
            </a:p>
          </p:txBody>
        </p:sp>
      </p:grpSp>
      <p:grpSp>
        <p:nvGrpSpPr>
          <p:cNvPr id="14" name="Group 13">
            <a:extLst>
              <a:ext uri="{FF2B5EF4-FFF2-40B4-BE49-F238E27FC236}">
                <a16:creationId xmlns:a16="http://schemas.microsoft.com/office/drawing/2014/main" id="{C38F4F26-AD89-4038-9E4C-1A33D70CE0D9}"/>
              </a:ext>
            </a:extLst>
          </p:cNvPr>
          <p:cNvGrpSpPr/>
          <p:nvPr/>
        </p:nvGrpSpPr>
        <p:grpSpPr>
          <a:xfrm>
            <a:off x="9947974" y="1304374"/>
            <a:ext cx="2083382" cy="3720822"/>
            <a:chOff x="9947974" y="1304374"/>
            <a:chExt cx="2083382" cy="3720822"/>
          </a:xfrm>
        </p:grpSpPr>
        <p:sp>
          <p:nvSpPr>
            <p:cNvPr id="75" name="Rectangle: Rounded Corners 74">
              <a:extLst>
                <a:ext uri="{FF2B5EF4-FFF2-40B4-BE49-F238E27FC236}">
                  <a16:creationId xmlns:a16="http://schemas.microsoft.com/office/drawing/2014/main" id="{DDAB5A01-78EE-4E83-9DDE-481300B6BED3}"/>
                </a:ext>
              </a:extLst>
            </p:cNvPr>
            <p:cNvSpPr/>
            <p:nvPr/>
          </p:nvSpPr>
          <p:spPr>
            <a:xfrm>
              <a:off x="9947974" y="1304374"/>
              <a:ext cx="2083382" cy="3720822"/>
            </a:xfrm>
            <a:prstGeom prst="roundRect">
              <a:avLst/>
            </a:prstGeom>
            <a:solidFill>
              <a:srgbClr val="DCB8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TextBox 78">
              <a:extLst>
                <a:ext uri="{FF2B5EF4-FFF2-40B4-BE49-F238E27FC236}">
                  <a16:creationId xmlns:a16="http://schemas.microsoft.com/office/drawing/2014/main" id="{0D28D1EC-4837-4E2E-8D97-6FEAF9D100C9}"/>
                </a:ext>
              </a:extLst>
            </p:cNvPr>
            <p:cNvSpPr txBox="1"/>
            <p:nvPr/>
          </p:nvSpPr>
          <p:spPr>
            <a:xfrm>
              <a:off x="10348779" y="1452001"/>
              <a:ext cx="1411801" cy="646331"/>
            </a:xfrm>
            <a:prstGeom prst="rect">
              <a:avLst/>
            </a:prstGeom>
            <a:noFill/>
          </p:spPr>
          <p:txBody>
            <a:bodyPr wrap="square" rtlCol="0">
              <a:spAutoFit/>
            </a:bodyPr>
            <a:lstStyle/>
            <a:p>
              <a:r>
                <a:rPr lang="en-IN" dirty="0">
                  <a:latin typeface="Poppins ExtraBold" panose="00000900000000000000" pitchFamily="2" charset="0"/>
                  <a:cs typeface="Poppins ExtraBold" panose="00000900000000000000" pitchFamily="2" charset="0"/>
                </a:rPr>
                <a:t>ER</a:t>
              </a:r>
            </a:p>
            <a:p>
              <a:r>
                <a:rPr lang="en-IN" dirty="0">
                  <a:latin typeface="Poppins ExtraBold" panose="00000900000000000000" pitchFamily="2" charset="0"/>
                  <a:cs typeface="Poppins ExtraBold" panose="00000900000000000000" pitchFamily="2" charset="0"/>
                </a:rPr>
                <a:t>DIAGRAM</a:t>
              </a:r>
            </a:p>
          </p:txBody>
        </p:sp>
      </p:grpSp>
      <p:sp>
        <p:nvSpPr>
          <p:cNvPr id="72" name="Rectangle: Rounded Corners 71">
            <a:extLst>
              <a:ext uri="{FF2B5EF4-FFF2-40B4-BE49-F238E27FC236}">
                <a16:creationId xmlns:a16="http://schemas.microsoft.com/office/drawing/2014/main" id="{1DBD0841-6766-40B1-8F1F-24082A7296A5}"/>
              </a:ext>
            </a:extLst>
          </p:cNvPr>
          <p:cNvSpPr/>
          <p:nvPr/>
        </p:nvSpPr>
        <p:spPr>
          <a:xfrm>
            <a:off x="2467961" y="2539050"/>
            <a:ext cx="2083382" cy="3720822"/>
          </a:xfrm>
          <a:prstGeom prst="roundRect">
            <a:avLst/>
          </a:prstGeom>
          <a:solidFill>
            <a:srgbClr val="CEEAF7"/>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TextBox 79">
            <a:extLst>
              <a:ext uri="{FF2B5EF4-FFF2-40B4-BE49-F238E27FC236}">
                <a16:creationId xmlns:a16="http://schemas.microsoft.com/office/drawing/2014/main" id="{5F07EFFA-059E-4D11-B8AB-56A966BADA03}"/>
              </a:ext>
            </a:extLst>
          </p:cNvPr>
          <p:cNvSpPr txBox="1"/>
          <p:nvPr/>
        </p:nvSpPr>
        <p:spPr>
          <a:xfrm>
            <a:off x="2533540" y="2679654"/>
            <a:ext cx="2017803"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CLASS DIAGRAM</a:t>
            </a:r>
          </a:p>
        </p:txBody>
      </p:sp>
      <p:pic>
        <p:nvPicPr>
          <p:cNvPr id="142" name="Picture 141">
            <a:extLst>
              <a:ext uri="{FF2B5EF4-FFF2-40B4-BE49-F238E27FC236}">
                <a16:creationId xmlns:a16="http://schemas.microsoft.com/office/drawing/2014/main" id="{71C9A11F-FBFD-4FDA-ABDB-D64E40681A11}"/>
              </a:ext>
            </a:extLst>
          </p:cNvPr>
          <p:cNvPicPr/>
          <p:nvPr/>
        </p:nvPicPr>
        <p:blipFill>
          <a:blip r:embed="rId2"/>
          <a:stretch>
            <a:fillRect/>
          </a:stretch>
        </p:blipFill>
        <p:spPr bwMode="auto">
          <a:xfrm>
            <a:off x="-15776384" y="9339490"/>
            <a:ext cx="11769332" cy="2369446"/>
          </a:xfrm>
          <a:prstGeom prst="rect">
            <a:avLst/>
          </a:prstGeom>
        </p:spPr>
      </p:pic>
      <p:pic>
        <p:nvPicPr>
          <p:cNvPr id="81" name="Picture 80">
            <a:extLst>
              <a:ext uri="{FF2B5EF4-FFF2-40B4-BE49-F238E27FC236}">
                <a16:creationId xmlns:a16="http://schemas.microsoft.com/office/drawing/2014/main" id="{78C04C27-5828-4B17-9306-7C20203AE14C}"/>
              </a:ext>
            </a:extLst>
          </p:cNvPr>
          <p:cNvPicPr/>
          <p:nvPr/>
        </p:nvPicPr>
        <p:blipFill>
          <a:blip r:embed="rId3"/>
          <a:stretch>
            <a:fillRect/>
          </a:stretch>
        </p:blipFill>
        <p:spPr bwMode="auto">
          <a:xfrm>
            <a:off x="16129406" y="9101745"/>
            <a:ext cx="4178907" cy="5169574"/>
          </a:xfrm>
          <a:prstGeom prst="rect">
            <a:avLst/>
          </a:prstGeom>
        </p:spPr>
      </p:pic>
      <p:pic>
        <p:nvPicPr>
          <p:cNvPr id="82" name="Picture 81">
            <a:extLst>
              <a:ext uri="{FF2B5EF4-FFF2-40B4-BE49-F238E27FC236}">
                <a16:creationId xmlns:a16="http://schemas.microsoft.com/office/drawing/2014/main" id="{37B606D0-CE09-4E62-B3ED-F03B23EC7D6B}"/>
              </a:ext>
            </a:extLst>
          </p:cNvPr>
          <p:cNvPicPr/>
          <p:nvPr/>
        </p:nvPicPr>
        <p:blipFill>
          <a:blip r:embed="rId3"/>
          <a:stretch>
            <a:fillRect/>
          </a:stretch>
        </p:blipFill>
        <p:spPr bwMode="auto">
          <a:xfrm>
            <a:off x="313334" y="2258466"/>
            <a:ext cx="1805850" cy="2233952"/>
          </a:xfrm>
          <a:prstGeom prst="rect">
            <a:avLst/>
          </a:prstGeom>
        </p:spPr>
      </p:pic>
      <p:pic>
        <p:nvPicPr>
          <p:cNvPr id="83" name="Picture 82">
            <a:extLst>
              <a:ext uri="{FF2B5EF4-FFF2-40B4-BE49-F238E27FC236}">
                <a16:creationId xmlns:a16="http://schemas.microsoft.com/office/drawing/2014/main" id="{2BF45D02-89A8-40DC-BD8F-40DD778B4DA8}"/>
              </a:ext>
            </a:extLst>
          </p:cNvPr>
          <p:cNvPicPr/>
          <p:nvPr/>
        </p:nvPicPr>
        <p:blipFill>
          <a:blip r:embed="rId4"/>
          <a:stretch>
            <a:fillRect/>
          </a:stretch>
        </p:blipFill>
        <p:spPr bwMode="auto">
          <a:xfrm>
            <a:off x="2611739" y="3554508"/>
            <a:ext cx="1781020" cy="1736012"/>
          </a:xfrm>
          <a:prstGeom prst="rect">
            <a:avLst/>
          </a:prstGeom>
        </p:spPr>
      </p:pic>
      <p:pic>
        <p:nvPicPr>
          <p:cNvPr id="84" name="Picture 83">
            <a:extLst>
              <a:ext uri="{FF2B5EF4-FFF2-40B4-BE49-F238E27FC236}">
                <a16:creationId xmlns:a16="http://schemas.microsoft.com/office/drawing/2014/main" id="{3667F130-3E2B-4CB5-881E-5DA869EB999E}"/>
              </a:ext>
            </a:extLst>
          </p:cNvPr>
          <p:cNvPicPr/>
          <p:nvPr/>
        </p:nvPicPr>
        <p:blipFill>
          <a:blip r:embed="rId5"/>
          <a:stretch>
            <a:fillRect/>
          </a:stretch>
        </p:blipFill>
        <p:spPr bwMode="auto">
          <a:xfrm>
            <a:off x="5138105" y="2550757"/>
            <a:ext cx="1692343" cy="2069098"/>
          </a:xfrm>
          <a:prstGeom prst="rect">
            <a:avLst/>
          </a:prstGeom>
        </p:spPr>
      </p:pic>
      <p:pic>
        <p:nvPicPr>
          <p:cNvPr id="85" name="Picture 84">
            <a:extLst>
              <a:ext uri="{FF2B5EF4-FFF2-40B4-BE49-F238E27FC236}">
                <a16:creationId xmlns:a16="http://schemas.microsoft.com/office/drawing/2014/main" id="{0865F8A4-DC24-4D68-B045-4764FC7BCBE2}"/>
              </a:ext>
            </a:extLst>
          </p:cNvPr>
          <p:cNvPicPr/>
          <p:nvPr/>
        </p:nvPicPr>
        <p:blipFill>
          <a:blip r:embed="rId6"/>
          <a:stretch>
            <a:fillRect/>
          </a:stretch>
        </p:blipFill>
        <p:spPr bwMode="auto">
          <a:xfrm>
            <a:off x="7495119" y="3684475"/>
            <a:ext cx="1819976" cy="1940084"/>
          </a:xfrm>
          <a:prstGeom prst="rect">
            <a:avLst/>
          </a:prstGeom>
        </p:spPr>
      </p:pic>
      <p:pic>
        <p:nvPicPr>
          <p:cNvPr id="92" name="Picture 91">
            <a:extLst>
              <a:ext uri="{FF2B5EF4-FFF2-40B4-BE49-F238E27FC236}">
                <a16:creationId xmlns:a16="http://schemas.microsoft.com/office/drawing/2014/main" id="{7CAC7CAE-C7A6-4934-AF31-C0DAF2DD1D7B}"/>
              </a:ext>
            </a:extLst>
          </p:cNvPr>
          <p:cNvPicPr/>
          <p:nvPr/>
        </p:nvPicPr>
        <p:blipFill>
          <a:blip r:embed="rId7"/>
          <a:stretch>
            <a:fillRect/>
          </a:stretch>
        </p:blipFill>
        <p:spPr bwMode="auto">
          <a:xfrm>
            <a:off x="10082877" y="2462328"/>
            <a:ext cx="1813575" cy="1913311"/>
          </a:xfrm>
          <a:prstGeom prst="rect">
            <a:avLst/>
          </a:prstGeom>
        </p:spPr>
      </p:pic>
    </p:spTree>
    <p:extLst>
      <p:ext uri="{BB962C8B-B14F-4D97-AF65-F5344CB8AC3E}">
        <p14:creationId xmlns:p14="http://schemas.microsoft.com/office/powerpoint/2010/main" val="1930562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127811" y="-3075203"/>
            <a:ext cx="10113890" cy="15432238"/>
          </a:xfrm>
          <a:prstGeom prst="roundRect">
            <a:avLst/>
          </a:prstGeom>
          <a:solidFill>
            <a:srgbClr val="BFCB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080109" y="-1333669"/>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DIAGRAMS</a:t>
            </a:r>
            <a:endParaRPr lang="en-IN" sz="2800"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92" name="TextBox 91">
            <a:extLst>
              <a:ext uri="{FF2B5EF4-FFF2-40B4-BE49-F238E27FC236}">
                <a16:creationId xmlns:a16="http://schemas.microsoft.com/office/drawing/2014/main" id="{F1634735-3CF6-42F7-8632-F035FE799009}"/>
              </a:ext>
            </a:extLst>
          </p:cNvPr>
          <p:cNvSpPr txBox="1"/>
          <p:nvPr/>
        </p:nvSpPr>
        <p:spPr>
          <a:xfrm>
            <a:off x="-6393986" y="9339490"/>
            <a:ext cx="10774745" cy="2407582"/>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 Language(s) to be used</a:t>
            </a:r>
          </a:p>
          <a:p>
            <a:pPr algn="just">
              <a:lnSpc>
                <a:spcPct val="150000"/>
              </a:lnSpc>
            </a:pPr>
            <a:r>
              <a:rPr lang="en-US" sz="2400" dirty="0">
                <a:latin typeface="Poppins ExtraBold" panose="00000900000000000000" pitchFamily="2" charset="0"/>
                <a:cs typeface="Poppins ExtraBold" panose="00000900000000000000" pitchFamily="2" charset="0"/>
              </a:rPr>
              <a:t> </a:t>
            </a:r>
          </a:p>
          <a:p>
            <a:pPr algn="just">
              <a:lnSpc>
                <a:spcPct val="150000"/>
              </a:lnSpc>
            </a:pPr>
            <a:r>
              <a:rPr lang="en-US" dirty="0">
                <a:latin typeface="Poppins Medium" panose="00000600000000000000" pitchFamily="2" charset="0"/>
                <a:cs typeface="Poppins Medium" panose="00000600000000000000" pitchFamily="2" charset="0"/>
              </a:rPr>
              <a:t>Front-end : HTML, CSS &amp; JavaScript</a:t>
            </a:r>
          </a:p>
          <a:p>
            <a:pPr algn="just">
              <a:lnSpc>
                <a:spcPct val="150000"/>
              </a:lnSpc>
            </a:pPr>
            <a:r>
              <a:rPr lang="en-US" dirty="0">
                <a:latin typeface="Poppins Medium" panose="00000600000000000000" pitchFamily="2" charset="0"/>
                <a:cs typeface="Poppins Medium" panose="00000600000000000000" pitchFamily="2" charset="0"/>
              </a:rPr>
              <a:t>Back-end : PHP</a:t>
            </a:r>
          </a:p>
          <a:p>
            <a:pPr algn="just">
              <a:lnSpc>
                <a:spcPct val="150000"/>
              </a:lnSpc>
            </a:pPr>
            <a:r>
              <a:rPr lang="en-US" dirty="0">
                <a:latin typeface="Poppins Medium" panose="00000600000000000000" pitchFamily="2" charset="0"/>
                <a:cs typeface="Poppins Medium" panose="00000600000000000000" pitchFamily="2" charset="0"/>
              </a:rPr>
              <a:t>Database : MySQL</a:t>
            </a:r>
          </a:p>
        </p:txBody>
      </p:sp>
      <p:sp>
        <p:nvSpPr>
          <p:cNvPr id="69" name="Rectangle: Rounded Corners 68">
            <a:extLst>
              <a:ext uri="{FF2B5EF4-FFF2-40B4-BE49-F238E27FC236}">
                <a16:creationId xmlns:a16="http://schemas.microsoft.com/office/drawing/2014/main" id="{D426FF2C-D815-42DB-BCAE-08538E6A1586}"/>
              </a:ext>
            </a:extLst>
          </p:cNvPr>
          <p:cNvSpPr/>
          <p:nvPr/>
        </p:nvSpPr>
        <p:spPr>
          <a:xfrm rot="5400000">
            <a:off x="2452313" y="-2946277"/>
            <a:ext cx="6516462" cy="13648721"/>
          </a:xfrm>
          <a:prstGeom prst="roundRect">
            <a:avLst/>
          </a:prstGeom>
          <a:solidFill>
            <a:srgbClr val="CEEAF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A9FB649E-5D0F-42FC-AA25-219DF69324F8}"/>
              </a:ext>
            </a:extLst>
          </p:cNvPr>
          <p:cNvSpPr txBox="1"/>
          <p:nvPr/>
        </p:nvSpPr>
        <p:spPr>
          <a:xfrm>
            <a:off x="4781184" y="167447"/>
            <a:ext cx="3842517" cy="523220"/>
          </a:xfrm>
          <a:prstGeom prst="rect">
            <a:avLst/>
          </a:prstGeom>
          <a:noFill/>
        </p:spPr>
        <p:txBody>
          <a:bodyPr wrap="square" rtlCol="0">
            <a:spAutoFit/>
          </a:bodyPr>
          <a:lstStyle/>
          <a:p>
            <a:r>
              <a:rPr lang="en-IN" sz="2800" dirty="0">
                <a:latin typeface="Poppins ExtraBold" panose="00000900000000000000" pitchFamily="2" charset="0"/>
                <a:cs typeface="Poppins ExtraBold" panose="00000900000000000000" pitchFamily="2" charset="0"/>
              </a:rPr>
              <a:t>CLASS DIAGRAM</a:t>
            </a:r>
          </a:p>
        </p:txBody>
      </p:sp>
      <p:grpSp>
        <p:nvGrpSpPr>
          <p:cNvPr id="11" name="Group 10">
            <a:extLst>
              <a:ext uri="{FF2B5EF4-FFF2-40B4-BE49-F238E27FC236}">
                <a16:creationId xmlns:a16="http://schemas.microsoft.com/office/drawing/2014/main" id="{536B2BF6-0F3B-494F-8EC2-38E4452D9D3F}"/>
              </a:ext>
            </a:extLst>
          </p:cNvPr>
          <p:cNvGrpSpPr/>
          <p:nvPr/>
        </p:nvGrpSpPr>
        <p:grpSpPr>
          <a:xfrm>
            <a:off x="5446594" y="14104894"/>
            <a:ext cx="2083382" cy="3720822"/>
            <a:chOff x="4925275" y="1433172"/>
            <a:chExt cx="2083382" cy="3720822"/>
          </a:xfrm>
        </p:grpSpPr>
        <p:sp>
          <p:nvSpPr>
            <p:cNvPr id="73" name="Rectangle: Rounded Corners 72">
              <a:extLst>
                <a:ext uri="{FF2B5EF4-FFF2-40B4-BE49-F238E27FC236}">
                  <a16:creationId xmlns:a16="http://schemas.microsoft.com/office/drawing/2014/main" id="{7A77D9E7-57DF-4775-ACB2-64D55961971D}"/>
                </a:ext>
              </a:extLst>
            </p:cNvPr>
            <p:cNvSpPr/>
            <p:nvPr/>
          </p:nvSpPr>
          <p:spPr>
            <a:xfrm>
              <a:off x="4925275" y="1433172"/>
              <a:ext cx="2083382" cy="3720822"/>
            </a:xfrm>
            <a:prstGeom prst="roundRect">
              <a:avLst/>
            </a:prstGeom>
            <a:solidFill>
              <a:srgbClr val="CCD7E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7" name="TextBox 76">
              <a:extLst>
                <a:ext uri="{FF2B5EF4-FFF2-40B4-BE49-F238E27FC236}">
                  <a16:creationId xmlns:a16="http://schemas.microsoft.com/office/drawing/2014/main" id="{F25A7F9C-5D20-4C91-8EC6-E62E64E1E8BA}"/>
                </a:ext>
              </a:extLst>
            </p:cNvPr>
            <p:cNvSpPr txBox="1"/>
            <p:nvPr/>
          </p:nvSpPr>
          <p:spPr>
            <a:xfrm>
              <a:off x="5348680" y="1599597"/>
              <a:ext cx="1615331"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USECASE</a:t>
              </a:r>
            </a:p>
            <a:p>
              <a:r>
                <a:rPr lang="en-IN" sz="1600" dirty="0">
                  <a:latin typeface="Poppins ExtraBold" panose="00000900000000000000" pitchFamily="2" charset="0"/>
                  <a:cs typeface="Poppins ExtraBold" panose="00000900000000000000" pitchFamily="2" charset="0"/>
                </a:rPr>
                <a:t>DIAGRAM</a:t>
              </a:r>
            </a:p>
          </p:txBody>
        </p:sp>
      </p:grpSp>
      <p:grpSp>
        <p:nvGrpSpPr>
          <p:cNvPr id="13" name="Group 12">
            <a:extLst>
              <a:ext uri="{FF2B5EF4-FFF2-40B4-BE49-F238E27FC236}">
                <a16:creationId xmlns:a16="http://schemas.microsoft.com/office/drawing/2014/main" id="{CC6F0B60-5201-43C0-97D6-616168DDE780}"/>
              </a:ext>
            </a:extLst>
          </p:cNvPr>
          <p:cNvGrpSpPr/>
          <p:nvPr/>
        </p:nvGrpSpPr>
        <p:grpSpPr>
          <a:xfrm>
            <a:off x="7363858" y="-5802667"/>
            <a:ext cx="2362391" cy="3720822"/>
            <a:chOff x="7382589" y="2633985"/>
            <a:chExt cx="2362391" cy="3720822"/>
          </a:xfrm>
        </p:grpSpPr>
        <p:sp>
          <p:nvSpPr>
            <p:cNvPr id="74" name="Rectangle: Rounded Corners 73">
              <a:extLst>
                <a:ext uri="{FF2B5EF4-FFF2-40B4-BE49-F238E27FC236}">
                  <a16:creationId xmlns:a16="http://schemas.microsoft.com/office/drawing/2014/main" id="{3EF59770-1568-4F95-AA77-746B6676F378}"/>
                </a:ext>
              </a:extLst>
            </p:cNvPr>
            <p:cNvSpPr/>
            <p:nvPr/>
          </p:nvSpPr>
          <p:spPr>
            <a:xfrm>
              <a:off x="7382589" y="2633985"/>
              <a:ext cx="2083382" cy="3720822"/>
            </a:xfrm>
            <a:prstGeom prst="roundRect">
              <a:avLst/>
            </a:prstGeom>
            <a:solidFill>
              <a:srgbClr val="D5C9D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8" name="TextBox 77">
              <a:extLst>
                <a:ext uri="{FF2B5EF4-FFF2-40B4-BE49-F238E27FC236}">
                  <a16:creationId xmlns:a16="http://schemas.microsoft.com/office/drawing/2014/main" id="{6E72A89D-581C-4D81-9A11-A49D916171D8}"/>
                </a:ext>
              </a:extLst>
            </p:cNvPr>
            <p:cNvSpPr txBox="1"/>
            <p:nvPr/>
          </p:nvSpPr>
          <p:spPr>
            <a:xfrm>
              <a:off x="7754182" y="2790667"/>
              <a:ext cx="1990798"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SEQUENCE DIAGRAM</a:t>
              </a:r>
            </a:p>
          </p:txBody>
        </p:sp>
      </p:grpSp>
      <p:grpSp>
        <p:nvGrpSpPr>
          <p:cNvPr id="14" name="Group 13">
            <a:extLst>
              <a:ext uri="{FF2B5EF4-FFF2-40B4-BE49-F238E27FC236}">
                <a16:creationId xmlns:a16="http://schemas.microsoft.com/office/drawing/2014/main" id="{C38F4F26-AD89-4038-9E4C-1A33D70CE0D9}"/>
              </a:ext>
            </a:extLst>
          </p:cNvPr>
          <p:cNvGrpSpPr/>
          <p:nvPr/>
        </p:nvGrpSpPr>
        <p:grpSpPr>
          <a:xfrm>
            <a:off x="10231007" y="13356080"/>
            <a:ext cx="2083382" cy="3720822"/>
            <a:chOff x="9947974" y="1304374"/>
            <a:chExt cx="2083382" cy="3720822"/>
          </a:xfrm>
        </p:grpSpPr>
        <p:sp>
          <p:nvSpPr>
            <p:cNvPr id="75" name="Rectangle: Rounded Corners 74">
              <a:extLst>
                <a:ext uri="{FF2B5EF4-FFF2-40B4-BE49-F238E27FC236}">
                  <a16:creationId xmlns:a16="http://schemas.microsoft.com/office/drawing/2014/main" id="{DDAB5A01-78EE-4E83-9DDE-481300B6BED3}"/>
                </a:ext>
              </a:extLst>
            </p:cNvPr>
            <p:cNvSpPr/>
            <p:nvPr/>
          </p:nvSpPr>
          <p:spPr>
            <a:xfrm>
              <a:off x="9947974" y="1304374"/>
              <a:ext cx="2083382" cy="3720822"/>
            </a:xfrm>
            <a:prstGeom prst="roundRect">
              <a:avLst/>
            </a:prstGeom>
            <a:solidFill>
              <a:srgbClr val="DCB8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TextBox 78">
              <a:extLst>
                <a:ext uri="{FF2B5EF4-FFF2-40B4-BE49-F238E27FC236}">
                  <a16:creationId xmlns:a16="http://schemas.microsoft.com/office/drawing/2014/main" id="{0D28D1EC-4837-4E2E-8D97-6FEAF9D100C9}"/>
                </a:ext>
              </a:extLst>
            </p:cNvPr>
            <p:cNvSpPr txBox="1"/>
            <p:nvPr/>
          </p:nvSpPr>
          <p:spPr>
            <a:xfrm>
              <a:off x="10348779" y="1452001"/>
              <a:ext cx="1411801" cy="646331"/>
            </a:xfrm>
            <a:prstGeom prst="rect">
              <a:avLst/>
            </a:prstGeom>
            <a:noFill/>
          </p:spPr>
          <p:txBody>
            <a:bodyPr wrap="square" rtlCol="0">
              <a:spAutoFit/>
            </a:bodyPr>
            <a:lstStyle/>
            <a:p>
              <a:r>
                <a:rPr lang="en-IN" dirty="0">
                  <a:latin typeface="Poppins ExtraBold" panose="00000900000000000000" pitchFamily="2" charset="0"/>
                  <a:cs typeface="Poppins ExtraBold" panose="00000900000000000000" pitchFamily="2" charset="0"/>
                </a:rPr>
                <a:t>ER</a:t>
              </a:r>
            </a:p>
            <a:p>
              <a:r>
                <a:rPr lang="en-IN" dirty="0">
                  <a:latin typeface="Poppins ExtraBold" panose="00000900000000000000" pitchFamily="2" charset="0"/>
                  <a:cs typeface="Poppins ExtraBold" panose="00000900000000000000" pitchFamily="2" charset="0"/>
                </a:rPr>
                <a:t>DIAGRAM</a:t>
              </a:r>
            </a:p>
          </p:txBody>
        </p:sp>
      </p:gr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pic>
        <p:nvPicPr>
          <p:cNvPr id="85" name="Picture 84">
            <a:extLst>
              <a:ext uri="{FF2B5EF4-FFF2-40B4-BE49-F238E27FC236}">
                <a16:creationId xmlns:a16="http://schemas.microsoft.com/office/drawing/2014/main" id="{0E632D44-8FB5-40C5-92F1-C06A5EB16362}"/>
              </a:ext>
            </a:extLst>
          </p:cNvPr>
          <p:cNvPicPr/>
          <p:nvPr/>
        </p:nvPicPr>
        <p:blipFill>
          <a:blip r:embed="rId2"/>
          <a:stretch>
            <a:fillRect/>
          </a:stretch>
        </p:blipFill>
        <p:spPr bwMode="auto">
          <a:xfrm>
            <a:off x="16129406" y="9101745"/>
            <a:ext cx="4178907" cy="5169574"/>
          </a:xfrm>
          <a:prstGeom prst="rect">
            <a:avLst/>
          </a:prstGeom>
        </p:spPr>
      </p:pic>
      <p:grpSp>
        <p:nvGrpSpPr>
          <p:cNvPr id="82" name="Group 81">
            <a:extLst>
              <a:ext uri="{FF2B5EF4-FFF2-40B4-BE49-F238E27FC236}">
                <a16:creationId xmlns:a16="http://schemas.microsoft.com/office/drawing/2014/main" id="{4D9A2AAA-5D29-473A-9D73-B851766F9F88}"/>
              </a:ext>
            </a:extLst>
          </p:cNvPr>
          <p:cNvGrpSpPr/>
          <p:nvPr/>
        </p:nvGrpSpPr>
        <p:grpSpPr>
          <a:xfrm>
            <a:off x="-378266" y="10873317"/>
            <a:ext cx="2083382" cy="3720822"/>
            <a:chOff x="183000" y="1433172"/>
            <a:chExt cx="2083382" cy="3720822"/>
          </a:xfrm>
        </p:grpSpPr>
        <p:sp>
          <p:nvSpPr>
            <p:cNvPr id="83" name="Rectangle: Rounded Corners 82">
              <a:extLst>
                <a:ext uri="{FF2B5EF4-FFF2-40B4-BE49-F238E27FC236}">
                  <a16:creationId xmlns:a16="http://schemas.microsoft.com/office/drawing/2014/main" id="{06465CE2-C383-4F21-A22A-A7391C85E7C0}"/>
                </a:ext>
              </a:extLst>
            </p:cNvPr>
            <p:cNvSpPr/>
            <p:nvPr/>
          </p:nvSpPr>
          <p:spPr>
            <a:xfrm>
              <a:off x="183000" y="1433172"/>
              <a:ext cx="2083382" cy="3720822"/>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2" name="TextBox 141">
              <a:extLst>
                <a:ext uri="{FF2B5EF4-FFF2-40B4-BE49-F238E27FC236}">
                  <a16:creationId xmlns:a16="http://schemas.microsoft.com/office/drawing/2014/main" id="{5CE1EE4C-E7F8-46ED-9AE4-A82B091E8C7E}"/>
                </a:ext>
              </a:extLst>
            </p:cNvPr>
            <p:cNvSpPr txBox="1"/>
            <p:nvPr/>
          </p:nvSpPr>
          <p:spPr>
            <a:xfrm>
              <a:off x="936231" y="1599597"/>
              <a:ext cx="778881"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DFD</a:t>
              </a:r>
            </a:p>
          </p:txBody>
        </p:sp>
      </p:grpSp>
      <p:pic>
        <p:nvPicPr>
          <p:cNvPr id="146" name="Picture 145">
            <a:extLst>
              <a:ext uri="{FF2B5EF4-FFF2-40B4-BE49-F238E27FC236}">
                <a16:creationId xmlns:a16="http://schemas.microsoft.com/office/drawing/2014/main" id="{3F4385AF-89D5-4CEA-9F7A-B85065BD7B39}"/>
              </a:ext>
            </a:extLst>
          </p:cNvPr>
          <p:cNvPicPr/>
          <p:nvPr/>
        </p:nvPicPr>
        <p:blipFill>
          <a:blip r:embed="rId3"/>
          <a:stretch>
            <a:fillRect/>
          </a:stretch>
        </p:blipFill>
        <p:spPr bwMode="auto">
          <a:xfrm>
            <a:off x="3108956" y="754800"/>
            <a:ext cx="6156325" cy="6000750"/>
          </a:xfrm>
          <a:prstGeom prst="rect">
            <a:avLst/>
          </a:prstGeom>
        </p:spPr>
      </p:pic>
      <p:pic>
        <p:nvPicPr>
          <p:cNvPr id="147" name="Picture 146">
            <a:extLst>
              <a:ext uri="{FF2B5EF4-FFF2-40B4-BE49-F238E27FC236}">
                <a16:creationId xmlns:a16="http://schemas.microsoft.com/office/drawing/2014/main" id="{713C4038-0AC4-4286-A795-09F836EE5822}"/>
              </a:ext>
            </a:extLst>
          </p:cNvPr>
          <p:cNvPicPr/>
          <p:nvPr/>
        </p:nvPicPr>
        <p:blipFill>
          <a:blip r:embed="rId2"/>
          <a:stretch>
            <a:fillRect/>
          </a:stretch>
        </p:blipFill>
        <p:spPr bwMode="auto">
          <a:xfrm>
            <a:off x="-239500" y="11805552"/>
            <a:ext cx="1805850" cy="2233952"/>
          </a:xfrm>
          <a:prstGeom prst="rect">
            <a:avLst/>
          </a:prstGeom>
        </p:spPr>
      </p:pic>
      <p:pic>
        <p:nvPicPr>
          <p:cNvPr id="148" name="Picture 147">
            <a:extLst>
              <a:ext uri="{FF2B5EF4-FFF2-40B4-BE49-F238E27FC236}">
                <a16:creationId xmlns:a16="http://schemas.microsoft.com/office/drawing/2014/main" id="{F6D8A7E9-CF57-4D98-A8BF-05AC89190E2D}"/>
              </a:ext>
            </a:extLst>
          </p:cNvPr>
          <p:cNvPicPr/>
          <p:nvPr/>
        </p:nvPicPr>
        <p:blipFill>
          <a:blip r:embed="rId4"/>
          <a:stretch>
            <a:fillRect/>
          </a:stretch>
        </p:blipFill>
        <p:spPr bwMode="auto">
          <a:xfrm>
            <a:off x="5709936" y="14859885"/>
            <a:ext cx="1692343" cy="2069098"/>
          </a:xfrm>
          <a:prstGeom prst="rect">
            <a:avLst/>
          </a:prstGeom>
        </p:spPr>
      </p:pic>
      <p:pic>
        <p:nvPicPr>
          <p:cNvPr id="149" name="Picture 148">
            <a:extLst>
              <a:ext uri="{FF2B5EF4-FFF2-40B4-BE49-F238E27FC236}">
                <a16:creationId xmlns:a16="http://schemas.microsoft.com/office/drawing/2014/main" id="{7B34C084-53EA-44FF-8A95-C0A262AA30BB}"/>
              </a:ext>
            </a:extLst>
          </p:cNvPr>
          <p:cNvPicPr/>
          <p:nvPr/>
        </p:nvPicPr>
        <p:blipFill>
          <a:blip r:embed="rId5"/>
          <a:stretch>
            <a:fillRect/>
          </a:stretch>
        </p:blipFill>
        <p:spPr bwMode="auto">
          <a:xfrm>
            <a:off x="7687006" y="-4324428"/>
            <a:ext cx="1819976" cy="1940084"/>
          </a:xfrm>
          <a:prstGeom prst="rect">
            <a:avLst/>
          </a:prstGeom>
        </p:spPr>
      </p:pic>
      <p:pic>
        <p:nvPicPr>
          <p:cNvPr id="150" name="Picture 149">
            <a:extLst>
              <a:ext uri="{FF2B5EF4-FFF2-40B4-BE49-F238E27FC236}">
                <a16:creationId xmlns:a16="http://schemas.microsoft.com/office/drawing/2014/main" id="{CB24742D-D69A-4ACC-8332-F1735BB037C2}"/>
              </a:ext>
            </a:extLst>
          </p:cNvPr>
          <p:cNvPicPr/>
          <p:nvPr/>
        </p:nvPicPr>
        <p:blipFill>
          <a:blip r:embed="rId6"/>
          <a:stretch>
            <a:fillRect/>
          </a:stretch>
        </p:blipFill>
        <p:spPr bwMode="auto">
          <a:xfrm>
            <a:off x="10502726" y="14563706"/>
            <a:ext cx="1813575" cy="1913311"/>
          </a:xfrm>
          <a:prstGeom prst="rect">
            <a:avLst/>
          </a:prstGeom>
        </p:spPr>
      </p:pic>
    </p:spTree>
    <p:extLst>
      <p:ext uri="{BB962C8B-B14F-4D97-AF65-F5344CB8AC3E}">
        <p14:creationId xmlns:p14="http://schemas.microsoft.com/office/powerpoint/2010/main" val="32240173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BFCB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106788" y="140588"/>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DIAGRAMS</a:t>
            </a:r>
            <a:endParaRPr lang="en-IN" sz="2800"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grpSp>
        <p:nvGrpSpPr>
          <p:cNvPr id="11" name="Group 10">
            <a:extLst>
              <a:ext uri="{FF2B5EF4-FFF2-40B4-BE49-F238E27FC236}">
                <a16:creationId xmlns:a16="http://schemas.microsoft.com/office/drawing/2014/main" id="{536B2BF6-0F3B-494F-8EC2-38E4452D9D3F}"/>
              </a:ext>
            </a:extLst>
          </p:cNvPr>
          <p:cNvGrpSpPr/>
          <p:nvPr/>
        </p:nvGrpSpPr>
        <p:grpSpPr>
          <a:xfrm>
            <a:off x="4925275" y="1433172"/>
            <a:ext cx="2083382" cy="3720822"/>
            <a:chOff x="4925275" y="1433172"/>
            <a:chExt cx="2083382" cy="3720822"/>
          </a:xfrm>
        </p:grpSpPr>
        <p:sp>
          <p:nvSpPr>
            <p:cNvPr id="73" name="Rectangle: Rounded Corners 72">
              <a:extLst>
                <a:ext uri="{FF2B5EF4-FFF2-40B4-BE49-F238E27FC236}">
                  <a16:creationId xmlns:a16="http://schemas.microsoft.com/office/drawing/2014/main" id="{7A77D9E7-57DF-4775-ACB2-64D55961971D}"/>
                </a:ext>
              </a:extLst>
            </p:cNvPr>
            <p:cNvSpPr/>
            <p:nvPr/>
          </p:nvSpPr>
          <p:spPr>
            <a:xfrm>
              <a:off x="4925275" y="1433172"/>
              <a:ext cx="2083382" cy="3720822"/>
            </a:xfrm>
            <a:prstGeom prst="roundRect">
              <a:avLst/>
            </a:prstGeom>
            <a:solidFill>
              <a:srgbClr val="CCD7E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7" name="TextBox 76">
              <a:extLst>
                <a:ext uri="{FF2B5EF4-FFF2-40B4-BE49-F238E27FC236}">
                  <a16:creationId xmlns:a16="http://schemas.microsoft.com/office/drawing/2014/main" id="{F25A7F9C-5D20-4C91-8EC6-E62E64E1E8BA}"/>
                </a:ext>
              </a:extLst>
            </p:cNvPr>
            <p:cNvSpPr txBox="1"/>
            <p:nvPr/>
          </p:nvSpPr>
          <p:spPr>
            <a:xfrm>
              <a:off x="5348680" y="1599597"/>
              <a:ext cx="1615331"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USECASE</a:t>
              </a:r>
            </a:p>
            <a:p>
              <a:r>
                <a:rPr lang="en-IN" sz="1600" dirty="0">
                  <a:latin typeface="Poppins ExtraBold" panose="00000900000000000000" pitchFamily="2" charset="0"/>
                  <a:cs typeface="Poppins ExtraBold" panose="00000900000000000000" pitchFamily="2" charset="0"/>
                </a:rPr>
                <a:t>DIAGRAM</a:t>
              </a:r>
            </a:p>
          </p:txBody>
        </p:sp>
      </p:grpSp>
      <p:grpSp>
        <p:nvGrpSpPr>
          <p:cNvPr id="13" name="Group 12">
            <a:extLst>
              <a:ext uri="{FF2B5EF4-FFF2-40B4-BE49-F238E27FC236}">
                <a16:creationId xmlns:a16="http://schemas.microsoft.com/office/drawing/2014/main" id="{CC6F0B60-5201-43C0-97D6-616168DDE780}"/>
              </a:ext>
            </a:extLst>
          </p:cNvPr>
          <p:cNvGrpSpPr/>
          <p:nvPr/>
        </p:nvGrpSpPr>
        <p:grpSpPr>
          <a:xfrm>
            <a:off x="7382589" y="2633985"/>
            <a:ext cx="2362391" cy="3720822"/>
            <a:chOff x="7382589" y="2633985"/>
            <a:chExt cx="2362391" cy="3720822"/>
          </a:xfrm>
        </p:grpSpPr>
        <p:sp>
          <p:nvSpPr>
            <p:cNvPr id="74" name="Rectangle: Rounded Corners 73">
              <a:extLst>
                <a:ext uri="{FF2B5EF4-FFF2-40B4-BE49-F238E27FC236}">
                  <a16:creationId xmlns:a16="http://schemas.microsoft.com/office/drawing/2014/main" id="{3EF59770-1568-4F95-AA77-746B6676F378}"/>
                </a:ext>
              </a:extLst>
            </p:cNvPr>
            <p:cNvSpPr/>
            <p:nvPr/>
          </p:nvSpPr>
          <p:spPr>
            <a:xfrm>
              <a:off x="7382589" y="2633985"/>
              <a:ext cx="2083382" cy="3720822"/>
            </a:xfrm>
            <a:prstGeom prst="roundRect">
              <a:avLst/>
            </a:prstGeom>
            <a:solidFill>
              <a:srgbClr val="D5C9D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8" name="TextBox 77">
              <a:extLst>
                <a:ext uri="{FF2B5EF4-FFF2-40B4-BE49-F238E27FC236}">
                  <a16:creationId xmlns:a16="http://schemas.microsoft.com/office/drawing/2014/main" id="{6E72A89D-581C-4D81-9A11-A49D916171D8}"/>
                </a:ext>
              </a:extLst>
            </p:cNvPr>
            <p:cNvSpPr txBox="1"/>
            <p:nvPr/>
          </p:nvSpPr>
          <p:spPr>
            <a:xfrm>
              <a:off x="7754182" y="2790667"/>
              <a:ext cx="1990798"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SEQUENCE DIAGRAM</a:t>
              </a:r>
            </a:p>
          </p:txBody>
        </p:sp>
      </p:grpSp>
      <p:grpSp>
        <p:nvGrpSpPr>
          <p:cNvPr id="14" name="Group 13">
            <a:extLst>
              <a:ext uri="{FF2B5EF4-FFF2-40B4-BE49-F238E27FC236}">
                <a16:creationId xmlns:a16="http://schemas.microsoft.com/office/drawing/2014/main" id="{C38F4F26-AD89-4038-9E4C-1A33D70CE0D9}"/>
              </a:ext>
            </a:extLst>
          </p:cNvPr>
          <p:cNvGrpSpPr/>
          <p:nvPr/>
        </p:nvGrpSpPr>
        <p:grpSpPr>
          <a:xfrm>
            <a:off x="9947974" y="1304374"/>
            <a:ext cx="2083382" cy="3720822"/>
            <a:chOff x="9947974" y="1304374"/>
            <a:chExt cx="2083382" cy="3720822"/>
          </a:xfrm>
        </p:grpSpPr>
        <p:sp>
          <p:nvSpPr>
            <p:cNvPr id="75" name="Rectangle: Rounded Corners 74">
              <a:extLst>
                <a:ext uri="{FF2B5EF4-FFF2-40B4-BE49-F238E27FC236}">
                  <a16:creationId xmlns:a16="http://schemas.microsoft.com/office/drawing/2014/main" id="{DDAB5A01-78EE-4E83-9DDE-481300B6BED3}"/>
                </a:ext>
              </a:extLst>
            </p:cNvPr>
            <p:cNvSpPr/>
            <p:nvPr/>
          </p:nvSpPr>
          <p:spPr>
            <a:xfrm>
              <a:off x="9947974" y="1304374"/>
              <a:ext cx="2083382" cy="3720822"/>
            </a:xfrm>
            <a:prstGeom prst="roundRect">
              <a:avLst/>
            </a:prstGeom>
            <a:solidFill>
              <a:srgbClr val="DCB8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TextBox 78">
              <a:extLst>
                <a:ext uri="{FF2B5EF4-FFF2-40B4-BE49-F238E27FC236}">
                  <a16:creationId xmlns:a16="http://schemas.microsoft.com/office/drawing/2014/main" id="{0D28D1EC-4837-4E2E-8D97-6FEAF9D100C9}"/>
                </a:ext>
              </a:extLst>
            </p:cNvPr>
            <p:cNvSpPr txBox="1"/>
            <p:nvPr/>
          </p:nvSpPr>
          <p:spPr>
            <a:xfrm>
              <a:off x="10348779" y="1452001"/>
              <a:ext cx="1411801" cy="646331"/>
            </a:xfrm>
            <a:prstGeom prst="rect">
              <a:avLst/>
            </a:prstGeom>
            <a:noFill/>
          </p:spPr>
          <p:txBody>
            <a:bodyPr wrap="square" rtlCol="0">
              <a:spAutoFit/>
            </a:bodyPr>
            <a:lstStyle/>
            <a:p>
              <a:r>
                <a:rPr lang="en-IN" dirty="0">
                  <a:latin typeface="Poppins ExtraBold" panose="00000900000000000000" pitchFamily="2" charset="0"/>
                  <a:cs typeface="Poppins ExtraBold" panose="00000900000000000000" pitchFamily="2" charset="0"/>
                </a:rPr>
                <a:t>ER</a:t>
              </a:r>
            </a:p>
            <a:p>
              <a:r>
                <a:rPr lang="en-IN" dirty="0">
                  <a:latin typeface="Poppins ExtraBold" panose="00000900000000000000" pitchFamily="2" charset="0"/>
                  <a:cs typeface="Poppins ExtraBold" panose="00000900000000000000" pitchFamily="2" charset="0"/>
                </a:rPr>
                <a:t>DIAGRAM</a:t>
              </a:r>
            </a:p>
          </p:txBody>
        </p:sp>
      </p:grpSp>
      <p:sp>
        <p:nvSpPr>
          <p:cNvPr id="72" name="Rectangle: Rounded Corners 71">
            <a:extLst>
              <a:ext uri="{FF2B5EF4-FFF2-40B4-BE49-F238E27FC236}">
                <a16:creationId xmlns:a16="http://schemas.microsoft.com/office/drawing/2014/main" id="{1DBD0841-6766-40B1-8F1F-24082A7296A5}"/>
              </a:ext>
            </a:extLst>
          </p:cNvPr>
          <p:cNvSpPr/>
          <p:nvPr/>
        </p:nvSpPr>
        <p:spPr>
          <a:xfrm>
            <a:off x="2467961" y="2539050"/>
            <a:ext cx="2083382" cy="3720822"/>
          </a:xfrm>
          <a:prstGeom prst="roundRect">
            <a:avLst/>
          </a:prstGeom>
          <a:solidFill>
            <a:srgbClr val="CEEAF7"/>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 name="Group 3">
            <a:extLst>
              <a:ext uri="{FF2B5EF4-FFF2-40B4-BE49-F238E27FC236}">
                <a16:creationId xmlns:a16="http://schemas.microsoft.com/office/drawing/2014/main" id="{D5AF9729-2B38-4457-9C73-68CBD7A018BD}"/>
              </a:ext>
            </a:extLst>
          </p:cNvPr>
          <p:cNvGrpSpPr/>
          <p:nvPr/>
        </p:nvGrpSpPr>
        <p:grpSpPr>
          <a:xfrm>
            <a:off x="183000" y="1433172"/>
            <a:ext cx="2083382" cy="3720822"/>
            <a:chOff x="183000" y="1433172"/>
            <a:chExt cx="2083382" cy="3720822"/>
          </a:xfrm>
        </p:grpSpPr>
        <p:sp>
          <p:nvSpPr>
            <p:cNvPr id="69" name="Rectangle: Rounded Corners 68">
              <a:extLst>
                <a:ext uri="{FF2B5EF4-FFF2-40B4-BE49-F238E27FC236}">
                  <a16:creationId xmlns:a16="http://schemas.microsoft.com/office/drawing/2014/main" id="{D426FF2C-D815-42DB-BCAE-08538E6A1586}"/>
                </a:ext>
              </a:extLst>
            </p:cNvPr>
            <p:cNvSpPr/>
            <p:nvPr/>
          </p:nvSpPr>
          <p:spPr>
            <a:xfrm>
              <a:off x="183000" y="1433172"/>
              <a:ext cx="2083382" cy="3720822"/>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A9FB649E-5D0F-42FC-AA25-219DF69324F8}"/>
                </a:ext>
              </a:extLst>
            </p:cNvPr>
            <p:cNvSpPr txBox="1"/>
            <p:nvPr/>
          </p:nvSpPr>
          <p:spPr>
            <a:xfrm>
              <a:off x="936231" y="1599597"/>
              <a:ext cx="778881"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DFD</a:t>
              </a:r>
            </a:p>
          </p:txBody>
        </p:sp>
      </p:grpSp>
      <p:sp>
        <p:nvSpPr>
          <p:cNvPr id="80" name="TextBox 79">
            <a:extLst>
              <a:ext uri="{FF2B5EF4-FFF2-40B4-BE49-F238E27FC236}">
                <a16:creationId xmlns:a16="http://schemas.microsoft.com/office/drawing/2014/main" id="{5F07EFFA-059E-4D11-B8AB-56A966BADA03}"/>
              </a:ext>
            </a:extLst>
          </p:cNvPr>
          <p:cNvSpPr txBox="1"/>
          <p:nvPr/>
        </p:nvSpPr>
        <p:spPr>
          <a:xfrm>
            <a:off x="2533540" y="2679654"/>
            <a:ext cx="2017803"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CLASS DIAGRAM</a:t>
            </a:r>
          </a:p>
        </p:txBody>
      </p:sp>
      <p:pic>
        <p:nvPicPr>
          <p:cNvPr id="142" name="Picture 141">
            <a:extLst>
              <a:ext uri="{FF2B5EF4-FFF2-40B4-BE49-F238E27FC236}">
                <a16:creationId xmlns:a16="http://schemas.microsoft.com/office/drawing/2014/main" id="{71C9A11F-FBFD-4FDA-ABDB-D64E40681A11}"/>
              </a:ext>
            </a:extLst>
          </p:cNvPr>
          <p:cNvPicPr/>
          <p:nvPr/>
        </p:nvPicPr>
        <p:blipFill>
          <a:blip r:embed="rId2"/>
          <a:stretch>
            <a:fillRect/>
          </a:stretch>
        </p:blipFill>
        <p:spPr bwMode="auto">
          <a:xfrm>
            <a:off x="-15776384" y="9339490"/>
            <a:ext cx="11769332" cy="2369446"/>
          </a:xfrm>
          <a:prstGeom prst="rect">
            <a:avLst/>
          </a:prstGeom>
        </p:spPr>
      </p:pic>
      <p:pic>
        <p:nvPicPr>
          <p:cNvPr id="81" name="Picture 80">
            <a:extLst>
              <a:ext uri="{FF2B5EF4-FFF2-40B4-BE49-F238E27FC236}">
                <a16:creationId xmlns:a16="http://schemas.microsoft.com/office/drawing/2014/main" id="{78C04C27-5828-4B17-9306-7C20203AE14C}"/>
              </a:ext>
            </a:extLst>
          </p:cNvPr>
          <p:cNvPicPr/>
          <p:nvPr/>
        </p:nvPicPr>
        <p:blipFill>
          <a:blip r:embed="rId3"/>
          <a:stretch>
            <a:fillRect/>
          </a:stretch>
        </p:blipFill>
        <p:spPr bwMode="auto">
          <a:xfrm>
            <a:off x="16129406" y="9101745"/>
            <a:ext cx="4178907" cy="5169574"/>
          </a:xfrm>
          <a:prstGeom prst="rect">
            <a:avLst/>
          </a:prstGeom>
        </p:spPr>
      </p:pic>
      <p:pic>
        <p:nvPicPr>
          <p:cNvPr id="82" name="Picture 81">
            <a:extLst>
              <a:ext uri="{FF2B5EF4-FFF2-40B4-BE49-F238E27FC236}">
                <a16:creationId xmlns:a16="http://schemas.microsoft.com/office/drawing/2014/main" id="{3D8A277B-CF7C-4F5C-9DD8-97A7852A08B7}"/>
              </a:ext>
            </a:extLst>
          </p:cNvPr>
          <p:cNvPicPr/>
          <p:nvPr/>
        </p:nvPicPr>
        <p:blipFill>
          <a:blip r:embed="rId4"/>
          <a:stretch>
            <a:fillRect/>
          </a:stretch>
        </p:blipFill>
        <p:spPr bwMode="auto">
          <a:xfrm>
            <a:off x="2618436" y="3479478"/>
            <a:ext cx="1812487" cy="1766684"/>
          </a:xfrm>
          <a:prstGeom prst="rect">
            <a:avLst/>
          </a:prstGeom>
        </p:spPr>
      </p:pic>
      <p:pic>
        <p:nvPicPr>
          <p:cNvPr id="83" name="Picture 82">
            <a:extLst>
              <a:ext uri="{FF2B5EF4-FFF2-40B4-BE49-F238E27FC236}">
                <a16:creationId xmlns:a16="http://schemas.microsoft.com/office/drawing/2014/main" id="{BC70E4C6-5DD8-4FBE-9592-0A28378E6736}"/>
              </a:ext>
            </a:extLst>
          </p:cNvPr>
          <p:cNvPicPr/>
          <p:nvPr/>
        </p:nvPicPr>
        <p:blipFill>
          <a:blip r:embed="rId3"/>
          <a:stretch>
            <a:fillRect/>
          </a:stretch>
        </p:blipFill>
        <p:spPr bwMode="auto">
          <a:xfrm>
            <a:off x="313334" y="2258466"/>
            <a:ext cx="1805850" cy="2233952"/>
          </a:xfrm>
          <a:prstGeom prst="rect">
            <a:avLst/>
          </a:prstGeom>
        </p:spPr>
      </p:pic>
      <p:pic>
        <p:nvPicPr>
          <p:cNvPr id="84" name="Picture 83">
            <a:extLst>
              <a:ext uri="{FF2B5EF4-FFF2-40B4-BE49-F238E27FC236}">
                <a16:creationId xmlns:a16="http://schemas.microsoft.com/office/drawing/2014/main" id="{784E9A44-C168-4C5D-A9F2-F3D9FE387BB5}"/>
              </a:ext>
            </a:extLst>
          </p:cNvPr>
          <p:cNvPicPr/>
          <p:nvPr/>
        </p:nvPicPr>
        <p:blipFill>
          <a:blip r:embed="rId5"/>
          <a:stretch>
            <a:fillRect/>
          </a:stretch>
        </p:blipFill>
        <p:spPr bwMode="auto">
          <a:xfrm>
            <a:off x="5138105" y="2550757"/>
            <a:ext cx="1692343" cy="2069098"/>
          </a:xfrm>
          <a:prstGeom prst="rect">
            <a:avLst/>
          </a:prstGeom>
        </p:spPr>
      </p:pic>
      <p:pic>
        <p:nvPicPr>
          <p:cNvPr id="85" name="Picture 84">
            <a:extLst>
              <a:ext uri="{FF2B5EF4-FFF2-40B4-BE49-F238E27FC236}">
                <a16:creationId xmlns:a16="http://schemas.microsoft.com/office/drawing/2014/main" id="{044246EC-2686-49DC-8217-27054B2B9C49}"/>
              </a:ext>
            </a:extLst>
          </p:cNvPr>
          <p:cNvPicPr/>
          <p:nvPr/>
        </p:nvPicPr>
        <p:blipFill>
          <a:blip r:embed="rId6"/>
          <a:stretch>
            <a:fillRect/>
          </a:stretch>
        </p:blipFill>
        <p:spPr bwMode="auto">
          <a:xfrm>
            <a:off x="7495119" y="3684475"/>
            <a:ext cx="1819976" cy="1940084"/>
          </a:xfrm>
          <a:prstGeom prst="rect">
            <a:avLst/>
          </a:prstGeom>
        </p:spPr>
      </p:pic>
      <p:pic>
        <p:nvPicPr>
          <p:cNvPr id="92" name="Picture 91">
            <a:extLst>
              <a:ext uri="{FF2B5EF4-FFF2-40B4-BE49-F238E27FC236}">
                <a16:creationId xmlns:a16="http://schemas.microsoft.com/office/drawing/2014/main" id="{7067EE37-0675-4540-8882-43EA7CD5835F}"/>
              </a:ext>
            </a:extLst>
          </p:cNvPr>
          <p:cNvPicPr/>
          <p:nvPr/>
        </p:nvPicPr>
        <p:blipFill>
          <a:blip r:embed="rId7"/>
          <a:stretch>
            <a:fillRect/>
          </a:stretch>
        </p:blipFill>
        <p:spPr bwMode="auto">
          <a:xfrm>
            <a:off x="10082877" y="2462328"/>
            <a:ext cx="1813575" cy="1913311"/>
          </a:xfrm>
          <a:prstGeom prst="rect">
            <a:avLst/>
          </a:prstGeom>
        </p:spPr>
      </p:pic>
    </p:spTree>
    <p:extLst>
      <p:ext uri="{BB962C8B-B14F-4D97-AF65-F5344CB8AC3E}">
        <p14:creationId xmlns:p14="http://schemas.microsoft.com/office/powerpoint/2010/main" val="13540567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BFCB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106788" y="140588"/>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DIAGRAMS</a:t>
            </a:r>
            <a:endParaRPr lang="en-IN" sz="2800"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73" name="Rectangle: Rounded Corners 72">
            <a:extLst>
              <a:ext uri="{FF2B5EF4-FFF2-40B4-BE49-F238E27FC236}">
                <a16:creationId xmlns:a16="http://schemas.microsoft.com/office/drawing/2014/main" id="{7A77D9E7-57DF-4775-ACB2-64D55961971D}"/>
              </a:ext>
            </a:extLst>
          </p:cNvPr>
          <p:cNvSpPr/>
          <p:nvPr/>
        </p:nvSpPr>
        <p:spPr>
          <a:xfrm>
            <a:off x="4925275" y="1433172"/>
            <a:ext cx="2083382" cy="3720822"/>
          </a:xfrm>
          <a:prstGeom prst="roundRect">
            <a:avLst/>
          </a:prstGeom>
          <a:solidFill>
            <a:srgbClr val="CCD7E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7" name="TextBox 76">
            <a:extLst>
              <a:ext uri="{FF2B5EF4-FFF2-40B4-BE49-F238E27FC236}">
                <a16:creationId xmlns:a16="http://schemas.microsoft.com/office/drawing/2014/main" id="{F25A7F9C-5D20-4C91-8EC6-E62E64E1E8BA}"/>
              </a:ext>
            </a:extLst>
          </p:cNvPr>
          <p:cNvSpPr txBox="1"/>
          <p:nvPr/>
        </p:nvSpPr>
        <p:spPr>
          <a:xfrm>
            <a:off x="5348680" y="1599597"/>
            <a:ext cx="1615331"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USECASE DIAGRAM</a:t>
            </a:r>
          </a:p>
        </p:txBody>
      </p:sp>
      <p:grpSp>
        <p:nvGrpSpPr>
          <p:cNvPr id="13" name="Group 12">
            <a:extLst>
              <a:ext uri="{FF2B5EF4-FFF2-40B4-BE49-F238E27FC236}">
                <a16:creationId xmlns:a16="http://schemas.microsoft.com/office/drawing/2014/main" id="{CC6F0B60-5201-43C0-97D6-616168DDE780}"/>
              </a:ext>
            </a:extLst>
          </p:cNvPr>
          <p:cNvGrpSpPr/>
          <p:nvPr/>
        </p:nvGrpSpPr>
        <p:grpSpPr>
          <a:xfrm>
            <a:off x="7382589" y="2633985"/>
            <a:ext cx="2362391" cy="3720822"/>
            <a:chOff x="7382589" y="2633985"/>
            <a:chExt cx="2362391" cy="3720822"/>
          </a:xfrm>
        </p:grpSpPr>
        <p:sp>
          <p:nvSpPr>
            <p:cNvPr id="74" name="Rectangle: Rounded Corners 73">
              <a:extLst>
                <a:ext uri="{FF2B5EF4-FFF2-40B4-BE49-F238E27FC236}">
                  <a16:creationId xmlns:a16="http://schemas.microsoft.com/office/drawing/2014/main" id="{3EF59770-1568-4F95-AA77-746B6676F378}"/>
                </a:ext>
              </a:extLst>
            </p:cNvPr>
            <p:cNvSpPr/>
            <p:nvPr/>
          </p:nvSpPr>
          <p:spPr>
            <a:xfrm>
              <a:off x="7382589" y="2633985"/>
              <a:ext cx="2083382" cy="3720822"/>
            </a:xfrm>
            <a:prstGeom prst="roundRect">
              <a:avLst/>
            </a:prstGeom>
            <a:solidFill>
              <a:srgbClr val="D5C9D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8" name="TextBox 77">
              <a:extLst>
                <a:ext uri="{FF2B5EF4-FFF2-40B4-BE49-F238E27FC236}">
                  <a16:creationId xmlns:a16="http://schemas.microsoft.com/office/drawing/2014/main" id="{6E72A89D-581C-4D81-9A11-A49D916171D8}"/>
                </a:ext>
              </a:extLst>
            </p:cNvPr>
            <p:cNvSpPr txBox="1"/>
            <p:nvPr/>
          </p:nvSpPr>
          <p:spPr>
            <a:xfrm>
              <a:off x="7754182" y="2790667"/>
              <a:ext cx="1990798"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SEQUENCE DIAGRAM</a:t>
              </a:r>
            </a:p>
          </p:txBody>
        </p:sp>
      </p:grpSp>
      <p:grpSp>
        <p:nvGrpSpPr>
          <p:cNvPr id="14" name="Group 13">
            <a:extLst>
              <a:ext uri="{FF2B5EF4-FFF2-40B4-BE49-F238E27FC236}">
                <a16:creationId xmlns:a16="http://schemas.microsoft.com/office/drawing/2014/main" id="{C38F4F26-AD89-4038-9E4C-1A33D70CE0D9}"/>
              </a:ext>
            </a:extLst>
          </p:cNvPr>
          <p:cNvGrpSpPr/>
          <p:nvPr/>
        </p:nvGrpSpPr>
        <p:grpSpPr>
          <a:xfrm>
            <a:off x="9947974" y="1304374"/>
            <a:ext cx="2083382" cy="3720822"/>
            <a:chOff x="9947974" y="1304374"/>
            <a:chExt cx="2083382" cy="3720822"/>
          </a:xfrm>
        </p:grpSpPr>
        <p:sp>
          <p:nvSpPr>
            <p:cNvPr id="75" name="Rectangle: Rounded Corners 74">
              <a:extLst>
                <a:ext uri="{FF2B5EF4-FFF2-40B4-BE49-F238E27FC236}">
                  <a16:creationId xmlns:a16="http://schemas.microsoft.com/office/drawing/2014/main" id="{DDAB5A01-78EE-4E83-9DDE-481300B6BED3}"/>
                </a:ext>
              </a:extLst>
            </p:cNvPr>
            <p:cNvSpPr/>
            <p:nvPr/>
          </p:nvSpPr>
          <p:spPr>
            <a:xfrm>
              <a:off x="9947974" y="1304374"/>
              <a:ext cx="2083382" cy="3720822"/>
            </a:xfrm>
            <a:prstGeom prst="roundRect">
              <a:avLst/>
            </a:prstGeom>
            <a:solidFill>
              <a:srgbClr val="DCB8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TextBox 78">
              <a:extLst>
                <a:ext uri="{FF2B5EF4-FFF2-40B4-BE49-F238E27FC236}">
                  <a16:creationId xmlns:a16="http://schemas.microsoft.com/office/drawing/2014/main" id="{0D28D1EC-4837-4E2E-8D97-6FEAF9D100C9}"/>
                </a:ext>
              </a:extLst>
            </p:cNvPr>
            <p:cNvSpPr txBox="1"/>
            <p:nvPr/>
          </p:nvSpPr>
          <p:spPr>
            <a:xfrm>
              <a:off x="10348779" y="1452001"/>
              <a:ext cx="1411801" cy="646331"/>
            </a:xfrm>
            <a:prstGeom prst="rect">
              <a:avLst/>
            </a:prstGeom>
            <a:noFill/>
          </p:spPr>
          <p:txBody>
            <a:bodyPr wrap="square" rtlCol="0">
              <a:spAutoFit/>
            </a:bodyPr>
            <a:lstStyle/>
            <a:p>
              <a:r>
                <a:rPr lang="en-IN" dirty="0">
                  <a:latin typeface="Poppins ExtraBold" panose="00000900000000000000" pitchFamily="2" charset="0"/>
                  <a:cs typeface="Poppins ExtraBold" panose="00000900000000000000" pitchFamily="2" charset="0"/>
                </a:rPr>
                <a:t>ER</a:t>
              </a:r>
            </a:p>
            <a:p>
              <a:r>
                <a:rPr lang="en-IN" dirty="0">
                  <a:latin typeface="Poppins ExtraBold" panose="00000900000000000000" pitchFamily="2" charset="0"/>
                  <a:cs typeface="Poppins ExtraBold" panose="00000900000000000000" pitchFamily="2" charset="0"/>
                </a:rPr>
                <a:t>DIAGRAM</a:t>
              </a:r>
            </a:p>
          </p:txBody>
        </p:sp>
      </p:grpSp>
      <p:grpSp>
        <p:nvGrpSpPr>
          <p:cNvPr id="4" name="Group 3">
            <a:extLst>
              <a:ext uri="{FF2B5EF4-FFF2-40B4-BE49-F238E27FC236}">
                <a16:creationId xmlns:a16="http://schemas.microsoft.com/office/drawing/2014/main" id="{D5AF9729-2B38-4457-9C73-68CBD7A018BD}"/>
              </a:ext>
            </a:extLst>
          </p:cNvPr>
          <p:cNvGrpSpPr/>
          <p:nvPr/>
        </p:nvGrpSpPr>
        <p:grpSpPr>
          <a:xfrm>
            <a:off x="183000" y="1433172"/>
            <a:ext cx="2083382" cy="3720822"/>
            <a:chOff x="183000" y="1433172"/>
            <a:chExt cx="2083382" cy="3720822"/>
          </a:xfrm>
        </p:grpSpPr>
        <p:sp>
          <p:nvSpPr>
            <p:cNvPr id="69" name="Rectangle: Rounded Corners 68">
              <a:extLst>
                <a:ext uri="{FF2B5EF4-FFF2-40B4-BE49-F238E27FC236}">
                  <a16:creationId xmlns:a16="http://schemas.microsoft.com/office/drawing/2014/main" id="{D426FF2C-D815-42DB-BCAE-08538E6A1586}"/>
                </a:ext>
              </a:extLst>
            </p:cNvPr>
            <p:cNvSpPr/>
            <p:nvPr/>
          </p:nvSpPr>
          <p:spPr>
            <a:xfrm>
              <a:off x="183000" y="1433172"/>
              <a:ext cx="2083382" cy="3720822"/>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A9FB649E-5D0F-42FC-AA25-219DF69324F8}"/>
                </a:ext>
              </a:extLst>
            </p:cNvPr>
            <p:cNvSpPr txBox="1"/>
            <p:nvPr/>
          </p:nvSpPr>
          <p:spPr>
            <a:xfrm>
              <a:off x="936231" y="1599597"/>
              <a:ext cx="778881"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DFD</a:t>
              </a:r>
            </a:p>
          </p:txBody>
        </p:sp>
      </p:grpSp>
      <p:pic>
        <p:nvPicPr>
          <p:cNvPr id="142" name="Picture 141">
            <a:extLst>
              <a:ext uri="{FF2B5EF4-FFF2-40B4-BE49-F238E27FC236}">
                <a16:creationId xmlns:a16="http://schemas.microsoft.com/office/drawing/2014/main" id="{71C9A11F-FBFD-4FDA-ABDB-D64E40681A11}"/>
              </a:ext>
            </a:extLst>
          </p:cNvPr>
          <p:cNvPicPr/>
          <p:nvPr/>
        </p:nvPicPr>
        <p:blipFill>
          <a:blip r:embed="rId2"/>
          <a:stretch>
            <a:fillRect/>
          </a:stretch>
        </p:blipFill>
        <p:spPr bwMode="auto">
          <a:xfrm>
            <a:off x="-15776384" y="9339490"/>
            <a:ext cx="11769332" cy="2369446"/>
          </a:xfrm>
          <a:prstGeom prst="rect">
            <a:avLst/>
          </a:prstGeom>
        </p:spPr>
      </p:pic>
      <p:pic>
        <p:nvPicPr>
          <p:cNvPr id="81" name="Picture 80">
            <a:extLst>
              <a:ext uri="{FF2B5EF4-FFF2-40B4-BE49-F238E27FC236}">
                <a16:creationId xmlns:a16="http://schemas.microsoft.com/office/drawing/2014/main" id="{78C04C27-5828-4B17-9306-7C20203AE14C}"/>
              </a:ext>
            </a:extLst>
          </p:cNvPr>
          <p:cNvPicPr/>
          <p:nvPr/>
        </p:nvPicPr>
        <p:blipFill>
          <a:blip r:embed="rId3"/>
          <a:stretch>
            <a:fillRect/>
          </a:stretch>
        </p:blipFill>
        <p:spPr bwMode="auto">
          <a:xfrm>
            <a:off x="16129406" y="9101745"/>
            <a:ext cx="4178907" cy="5169574"/>
          </a:xfrm>
          <a:prstGeom prst="rect">
            <a:avLst/>
          </a:prstGeom>
        </p:spPr>
      </p:pic>
      <p:grpSp>
        <p:nvGrpSpPr>
          <p:cNvPr id="9" name="Group 8">
            <a:extLst>
              <a:ext uri="{FF2B5EF4-FFF2-40B4-BE49-F238E27FC236}">
                <a16:creationId xmlns:a16="http://schemas.microsoft.com/office/drawing/2014/main" id="{B1B311EB-A7DF-4BF2-A570-520B350B9DFC}"/>
              </a:ext>
            </a:extLst>
          </p:cNvPr>
          <p:cNvGrpSpPr/>
          <p:nvPr/>
        </p:nvGrpSpPr>
        <p:grpSpPr>
          <a:xfrm>
            <a:off x="2467961" y="2539050"/>
            <a:ext cx="2083382" cy="3720822"/>
            <a:chOff x="2467961" y="2539050"/>
            <a:chExt cx="2083382" cy="3720822"/>
          </a:xfrm>
        </p:grpSpPr>
        <p:sp>
          <p:nvSpPr>
            <p:cNvPr id="72" name="Rectangle: Rounded Corners 71">
              <a:extLst>
                <a:ext uri="{FF2B5EF4-FFF2-40B4-BE49-F238E27FC236}">
                  <a16:creationId xmlns:a16="http://schemas.microsoft.com/office/drawing/2014/main" id="{1DBD0841-6766-40B1-8F1F-24082A7296A5}"/>
                </a:ext>
              </a:extLst>
            </p:cNvPr>
            <p:cNvSpPr/>
            <p:nvPr/>
          </p:nvSpPr>
          <p:spPr>
            <a:xfrm>
              <a:off x="2467961" y="2539050"/>
              <a:ext cx="2083382" cy="3720822"/>
            </a:xfrm>
            <a:prstGeom prst="roundRect">
              <a:avLst/>
            </a:prstGeom>
            <a:solidFill>
              <a:srgbClr val="CEEAF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TextBox 79">
              <a:extLst>
                <a:ext uri="{FF2B5EF4-FFF2-40B4-BE49-F238E27FC236}">
                  <a16:creationId xmlns:a16="http://schemas.microsoft.com/office/drawing/2014/main" id="{5F07EFFA-059E-4D11-B8AB-56A966BADA03}"/>
                </a:ext>
              </a:extLst>
            </p:cNvPr>
            <p:cNvSpPr txBox="1"/>
            <p:nvPr/>
          </p:nvSpPr>
          <p:spPr>
            <a:xfrm>
              <a:off x="2533540" y="2679654"/>
              <a:ext cx="2017803"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CLASS DIAGRAM</a:t>
              </a:r>
            </a:p>
          </p:txBody>
        </p:sp>
        <p:pic>
          <p:nvPicPr>
            <p:cNvPr id="82" name="Picture 81">
              <a:extLst>
                <a:ext uri="{FF2B5EF4-FFF2-40B4-BE49-F238E27FC236}">
                  <a16:creationId xmlns:a16="http://schemas.microsoft.com/office/drawing/2014/main" id="{3D8A277B-CF7C-4F5C-9DD8-97A7852A08B7}"/>
                </a:ext>
              </a:extLst>
            </p:cNvPr>
            <p:cNvPicPr/>
            <p:nvPr/>
          </p:nvPicPr>
          <p:blipFill>
            <a:blip r:embed="rId4"/>
            <a:stretch>
              <a:fillRect/>
            </a:stretch>
          </p:blipFill>
          <p:spPr bwMode="auto">
            <a:xfrm>
              <a:off x="2618436" y="3479478"/>
              <a:ext cx="1812487" cy="1766684"/>
            </a:xfrm>
            <a:prstGeom prst="rect">
              <a:avLst/>
            </a:prstGeom>
          </p:spPr>
        </p:pic>
      </p:grpSp>
      <p:pic>
        <p:nvPicPr>
          <p:cNvPr id="83" name="Picture 82">
            <a:extLst>
              <a:ext uri="{FF2B5EF4-FFF2-40B4-BE49-F238E27FC236}">
                <a16:creationId xmlns:a16="http://schemas.microsoft.com/office/drawing/2014/main" id="{BC70E4C6-5DD8-4FBE-9592-0A28378E6736}"/>
              </a:ext>
            </a:extLst>
          </p:cNvPr>
          <p:cNvPicPr/>
          <p:nvPr/>
        </p:nvPicPr>
        <p:blipFill>
          <a:blip r:embed="rId3"/>
          <a:stretch>
            <a:fillRect/>
          </a:stretch>
        </p:blipFill>
        <p:spPr bwMode="auto">
          <a:xfrm>
            <a:off x="313334" y="2258466"/>
            <a:ext cx="1805850" cy="2233952"/>
          </a:xfrm>
          <a:prstGeom prst="rect">
            <a:avLst/>
          </a:prstGeom>
        </p:spPr>
      </p:pic>
      <p:pic>
        <p:nvPicPr>
          <p:cNvPr id="84" name="Picture 83">
            <a:extLst>
              <a:ext uri="{FF2B5EF4-FFF2-40B4-BE49-F238E27FC236}">
                <a16:creationId xmlns:a16="http://schemas.microsoft.com/office/drawing/2014/main" id="{784E9A44-C168-4C5D-A9F2-F3D9FE387BB5}"/>
              </a:ext>
            </a:extLst>
          </p:cNvPr>
          <p:cNvPicPr/>
          <p:nvPr/>
        </p:nvPicPr>
        <p:blipFill>
          <a:blip r:embed="rId5"/>
          <a:stretch>
            <a:fillRect/>
          </a:stretch>
        </p:blipFill>
        <p:spPr bwMode="auto">
          <a:xfrm>
            <a:off x="5138105" y="2550757"/>
            <a:ext cx="1692343" cy="2069098"/>
          </a:xfrm>
          <a:prstGeom prst="rect">
            <a:avLst/>
          </a:prstGeom>
        </p:spPr>
      </p:pic>
      <p:pic>
        <p:nvPicPr>
          <p:cNvPr id="85" name="Picture 84">
            <a:extLst>
              <a:ext uri="{FF2B5EF4-FFF2-40B4-BE49-F238E27FC236}">
                <a16:creationId xmlns:a16="http://schemas.microsoft.com/office/drawing/2014/main" id="{044246EC-2686-49DC-8217-27054B2B9C49}"/>
              </a:ext>
            </a:extLst>
          </p:cNvPr>
          <p:cNvPicPr/>
          <p:nvPr/>
        </p:nvPicPr>
        <p:blipFill>
          <a:blip r:embed="rId6"/>
          <a:stretch>
            <a:fillRect/>
          </a:stretch>
        </p:blipFill>
        <p:spPr bwMode="auto">
          <a:xfrm>
            <a:off x="7495119" y="3684475"/>
            <a:ext cx="1819976" cy="1940084"/>
          </a:xfrm>
          <a:prstGeom prst="rect">
            <a:avLst/>
          </a:prstGeom>
        </p:spPr>
      </p:pic>
      <p:pic>
        <p:nvPicPr>
          <p:cNvPr id="92" name="Picture 91">
            <a:extLst>
              <a:ext uri="{FF2B5EF4-FFF2-40B4-BE49-F238E27FC236}">
                <a16:creationId xmlns:a16="http://schemas.microsoft.com/office/drawing/2014/main" id="{7067EE37-0675-4540-8882-43EA7CD5835F}"/>
              </a:ext>
            </a:extLst>
          </p:cNvPr>
          <p:cNvPicPr/>
          <p:nvPr/>
        </p:nvPicPr>
        <p:blipFill>
          <a:blip r:embed="rId7"/>
          <a:stretch>
            <a:fillRect/>
          </a:stretch>
        </p:blipFill>
        <p:spPr bwMode="auto">
          <a:xfrm>
            <a:off x="10082877" y="2462328"/>
            <a:ext cx="1813575" cy="1913311"/>
          </a:xfrm>
          <a:prstGeom prst="rect">
            <a:avLst/>
          </a:prstGeom>
        </p:spPr>
      </p:pic>
    </p:spTree>
    <p:extLst>
      <p:ext uri="{BB962C8B-B14F-4D97-AF65-F5344CB8AC3E}">
        <p14:creationId xmlns:p14="http://schemas.microsoft.com/office/powerpoint/2010/main" val="1333214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127811" y="-3075203"/>
            <a:ext cx="10113890" cy="15432238"/>
          </a:xfrm>
          <a:prstGeom prst="roundRect">
            <a:avLst/>
          </a:prstGeom>
          <a:solidFill>
            <a:srgbClr val="BFCB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080109" y="-1333669"/>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DIAGRAMS</a:t>
            </a:r>
            <a:endParaRPr lang="en-IN" sz="2800"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69" name="Rectangle: Rounded Corners 68">
            <a:extLst>
              <a:ext uri="{FF2B5EF4-FFF2-40B4-BE49-F238E27FC236}">
                <a16:creationId xmlns:a16="http://schemas.microsoft.com/office/drawing/2014/main" id="{D426FF2C-D815-42DB-BCAE-08538E6A1586}"/>
              </a:ext>
            </a:extLst>
          </p:cNvPr>
          <p:cNvSpPr/>
          <p:nvPr/>
        </p:nvSpPr>
        <p:spPr>
          <a:xfrm rot="5400000">
            <a:off x="2452313" y="-2946277"/>
            <a:ext cx="6516462" cy="13648721"/>
          </a:xfrm>
          <a:prstGeom prst="roundRect">
            <a:avLst/>
          </a:prstGeom>
          <a:solidFill>
            <a:srgbClr val="CCD7E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A9FB649E-5D0F-42FC-AA25-219DF69324F8}"/>
              </a:ext>
            </a:extLst>
          </p:cNvPr>
          <p:cNvSpPr txBox="1"/>
          <p:nvPr/>
        </p:nvSpPr>
        <p:spPr>
          <a:xfrm>
            <a:off x="4552584" y="153923"/>
            <a:ext cx="4022858" cy="523220"/>
          </a:xfrm>
          <a:prstGeom prst="rect">
            <a:avLst/>
          </a:prstGeom>
          <a:noFill/>
        </p:spPr>
        <p:txBody>
          <a:bodyPr wrap="square" rtlCol="0">
            <a:spAutoFit/>
          </a:bodyPr>
          <a:lstStyle/>
          <a:p>
            <a:r>
              <a:rPr lang="en-IN" sz="2800" dirty="0">
                <a:latin typeface="Poppins ExtraBold" panose="00000900000000000000" pitchFamily="2" charset="0"/>
                <a:cs typeface="Poppins ExtraBold" panose="00000900000000000000" pitchFamily="2" charset="0"/>
              </a:rPr>
              <a:t>USECASE DIAGRAM</a:t>
            </a:r>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pic>
        <p:nvPicPr>
          <p:cNvPr id="85" name="Picture 84">
            <a:extLst>
              <a:ext uri="{FF2B5EF4-FFF2-40B4-BE49-F238E27FC236}">
                <a16:creationId xmlns:a16="http://schemas.microsoft.com/office/drawing/2014/main" id="{0E632D44-8FB5-40C5-92F1-C06A5EB16362}"/>
              </a:ext>
            </a:extLst>
          </p:cNvPr>
          <p:cNvPicPr/>
          <p:nvPr/>
        </p:nvPicPr>
        <p:blipFill>
          <a:blip r:embed="rId2"/>
          <a:stretch>
            <a:fillRect/>
          </a:stretch>
        </p:blipFill>
        <p:spPr bwMode="auto">
          <a:xfrm>
            <a:off x="16129406" y="9101745"/>
            <a:ext cx="4178907" cy="5169574"/>
          </a:xfrm>
          <a:prstGeom prst="rect">
            <a:avLst/>
          </a:prstGeom>
        </p:spPr>
      </p:pic>
      <p:pic>
        <p:nvPicPr>
          <p:cNvPr id="149" name="Picture 148">
            <a:extLst>
              <a:ext uri="{FF2B5EF4-FFF2-40B4-BE49-F238E27FC236}">
                <a16:creationId xmlns:a16="http://schemas.microsoft.com/office/drawing/2014/main" id="{7B34C084-53EA-44FF-8A95-C0A262AA30BB}"/>
              </a:ext>
            </a:extLst>
          </p:cNvPr>
          <p:cNvPicPr/>
          <p:nvPr/>
        </p:nvPicPr>
        <p:blipFill>
          <a:blip r:embed="rId3"/>
          <a:stretch>
            <a:fillRect/>
          </a:stretch>
        </p:blipFill>
        <p:spPr bwMode="auto">
          <a:xfrm>
            <a:off x="7687006" y="-4324428"/>
            <a:ext cx="1819976" cy="1940084"/>
          </a:xfrm>
          <a:prstGeom prst="rect">
            <a:avLst/>
          </a:prstGeom>
        </p:spPr>
      </p:pic>
      <p:grpSp>
        <p:nvGrpSpPr>
          <p:cNvPr id="143" name="Group 142">
            <a:extLst>
              <a:ext uri="{FF2B5EF4-FFF2-40B4-BE49-F238E27FC236}">
                <a16:creationId xmlns:a16="http://schemas.microsoft.com/office/drawing/2014/main" id="{C4CB3F68-800D-4749-8749-B94FED1F953A}"/>
              </a:ext>
            </a:extLst>
          </p:cNvPr>
          <p:cNvGrpSpPr/>
          <p:nvPr/>
        </p:nvGrpSpPr>
        <p:grpSpPr>
          <a:xfrm>
            <a:off x="7311416" y="-5904435"/>
            <a:ext cx="2362391" cy="3720822"/>
            <a:chOff x="7382589" y="2633985"/>
            <a:chExt cx="2362391" cy="3720822"/>
          </a:xfrm>
        </p:grpSpPr>
        <p:sp>
          <p:nvSpPr>
            <p:cNvPr id="144" name="Rectangle: Rounded Corners 143">
              <a:extLst>
                <a:ext uri="{FF2B5EF4-FFF2-40B4-BE49-F238E27FC236}">
                  <a16:creationId xmlns:a16="http://schemas.microsoft.com/office/drawing/2014/main" id="{1B218FDD-27B9-40DC-91DD-0C30DFB2ED2D}"/>
                </a:ext>
              </a:extLst>
            </p:cNvPr>
            <p:cNvSpPr/>
            <p:nvPr/>
          </p:nvSpPr>
          <p:spPr>
            <a:xfrm>
              <a:off x="7382589" y="2633985"/>
              <a:ext cx="2083382" cy="3720822"/>
            </a:xfrm>
            <a:prstGeom prst="roundRect">
              <a:avLst/>
            </a:prstGeom>
            <a:solidFill>
              <a:srgbClr val="D5C9D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5" name="TextBox 144">
              <a:extLst>
                <a:ext uri="{FF2B5EF4-FFF2-40B4-BE49-F238E27FC236}">
                  <a16:creationId xmlns:a16="http://schemas.microsoft.com/office/drawing/2014/main" id="{8EC283ED-4003-4BE1-B260-55C674BDE763}"/>
                </a:ext>
              </a:extLst>
            </p:cNvPr>
            <p:cNvSpPr txBox="1"/>
            <p:nvPr/>
          </p:nvSpPr>
          <p:spPr>
            <a:xfrm>
              <a:off x="7754182" y="2790667"/>
              <a:ext cx="1990798"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SEQUENCE DIAGRAM</a:t>
              </a:r>
            </a:p>
          </p:txBody>
        </p:sp>
      </p:grpSp>
      <p:grpSp>
        <p:nvGrpSpPr>
          <p:cNvPr id="151" name="Group 150">
            <a:extLst>
              <a:ext uri="{FF2B5EF4-FFF2-40B4-BE49-F238E27FC236}">
                <a16:creationId xmlns:a16="http://schemas.microsoft.com/office/drawing/2014/main" id="{86125F15-E3F3-447F-9ABE-3D70A5AD322C}"/>
              </a:ext>
            </a:extLst>
          </p:cNvPr>
          <p:cNvGrpSpPr/>
          <p:nvPr/>
        </p:nvGrpSpPr>
        <p:grpSpPr>
          <a:xfrm>
            <a:off x="10231007" y="10614397"/>
            <a:ext cx="2083382" cy="3720822"/>
            <a:chOff x="9947974" y="1304374"/>
            <a:chExt cx="2083382" cy="3720822"/>
          </a:xfrm>
        </p:grpSpPr>
        <p:sp>
          <p:nvSpPr>
            <p:cNvPr id="152" name="Rectangle: Rounded Corners 151">
              <a:extLst>
                <a:ext uri="{FF2B5EF4-FFF2-40B4-BE49-F238E27FC236}">
                  <a16:creationId xmlns:a16="http://schemas.microsoft.com/office/drawing/2014/main" id="{E19E535E-736A-4B4E-8A6D-732092CF44AC}"/>
                </a:ext>
              </a:extLst>
            </p:cNvPr>
            <p:cNvSpPr/>
            <p:nvPr/>
          </p:nvSpPr>
          <p:spPr>
            <a:xfrm>
              <a:off x="9947974" y="1304374"/>
              <a:ext cx="2083382" cy="3720822"/>
            </a:xfrm>
            <a:prstGeom prst="roundRect">
              <a:avLst/>
            </a:prstGeom>
            <a:solidFill>
              <a:srgbClr val="DCB8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3" name="TextBox 152">
              <a:extLst>
                <a:ext uri="{FF2B5EF4-FFF2-40B4-BE49-F238E27FC236}">
                  <a16:creationId xmlns:a16="http://schemas.microsoft.com/office/drawing/2014/main" id="{C982480A-F64C-4336-B172-ADFADA56FD50}"/>
                </a:ext>
              </a:extLst>
            </p:cNvPr>
            <p:cNvSpPr txBox="1"/>
            <p:nvPr/>
          </p:nvSpPr>
          <p:spPr>
            <a:xfrm>
              <a:off x="10348779" y="1452001"/>
              <a:ext cx="1411801" cy="646331"/>
            </a:xfrm>
            <a:prstGeom prst="rect">
              <a:avLst/>
            </a:prstGeom>
            <a:noFill/>
          </p:spPr>
          <p:txBody>
            <a:bodyPr wrap="square" rtlCol="0">
              <a:spAutoFit/>
            </a:bodyPr>
            <a:lstStyle/>
            <a:p>
              <a:r>
                <a:rPr lang="en-IN" dirty="0">
                  <a:latin typeface="Poppins ExtraBold" panose="00000900000000000000" pitchFamily="2" charset="0"/>
                  <a:cs typeface="Poppins ExtraBold" panose="00000900000000000000" pitchFamily="2" charset="0"/>
                </a:rPr>
                <a:t>ER</a:t>
              </a:r>
            </a:p>
            <a:p>
              <a:r>
                <a:rPr lang="en-IN" dirty="0">
                  <a:latin typeface="Poppins ExtraBold" panose="00000900000000000000" pitchFamily="2" charset="0"/>
                  <a:cs typeface="Poppins ExtraBold" panose="00000900000000000000" pitchFamily="2" charset="0"/>
                </a:rPr>
                <a:t>DIAGRAM</a:t>
              </a:r>
            </a:p>
          </p:txBody>
        </p:sp>
      </p:grpSp>
      <p:grpSp>
        <p:nvGrpSpPr>
          <p:cNvPr id="154" name="Group 153">
            <a:extLst>
              <a:ext uri="{FF2B5EF4-FFF2-40B4-BE49-F238E27FC236}">
                <a16:creationId xmlns:a16="http://schemas.microsoft.com/office/drawing/2014/main" id="{542DAAC1-4731-4FEC-9F37-12B5689D7ABF}"/>
              </a:ext>
            </a:extLst>
          </p:cNvPr>
          <p:cNvGrpSpPr/>
          <p:nvPr/>
        </p:nvGrpSpPr>
        <p:grpSpPr>
          <a:xfrm>
            <a:off x="0" y="-7645602"/>
            <a:ext cx="2083382" cy="3720822"/>
            <a:chOff x="183000" y="1433172"/>
            <a:chExt cx="2083382" cy="3720822"/>
          </a:xfrm>
        </p:grpSpPr>
        <p:sp>
          <p:nvSpPr>
            <p:cNvPr id="155" name="Rectangle: Rounded Corners 154">
              <a:extLst>
                <a:ext uri="{FF2B5EF4-FFF2-40B4-BE49-F238E27FC236}">
                  <a16:creationId xmlns:a16="http://schemas.microsoft.com/office/drawing/2014/main" id="{D5647A2F-94BF-4EEC-B3E7-8D63E2DD553D}"/>
                </a:ext>
              </a:extLst>
            </p:cNvPr>
            <p:cNvSpPr/>
            <p:nvPr/>
          </p:nvSpPr>
          <p:spPr>
            <a:xfrm>
              <a:off x="183000" y="1433172"/>
              <a:ext cx="2083382" cy="3720822"/>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6" name="TextBox 155">
              <a:extLst>
                <a:ext uri="{FF2B5EF4-FFF2-40B4-BE49-F238E27FC236}">
                  <a16:creationId xmlns:a16="http://schemas.microsoft.com/office/drawing/2014/main" id="{94F1C2B7-C3D3-48B4-9560-7A1AAD13E1B3}"/>
                </a:ext>
              </a:extLst>
            </p:cNvPr>
            <p:cNvSpPr txBox="1"/>
            <p:nvPr/>
          </p:nvSpPr>
          <p:spPr>
            <a:xfrm>
              <a:off x="936231" y="1599597"/>
              <a:ext cx="778881"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DFD</a:t>
              </a:r>
            </a:p>
          </p:txBody>
        </p:sp>
      </p:grpSp>
      <p:grpSp>
        <p:nvGrpSpPr>
          <p:cNvPr id="157" name="Group 156">
            <a:extLst>
              <a:ext uri="{FF2B5EF4-FFF2-40B4-BE49-F238E27FC236}">
                <a16:creationId xmlns:a16="http://schemas.microsoft.com/office/drawing/2014/main" id="{BE2583D3-9D07-4E73-9309-B4AB4950BF46}"/>
              </a:ext>
            </a:extLst>
          </p:cNvPr>
          <p:cNvGrpSpPr/>
          <p:nvPr/>
        </p:nvGrpSpPr>
        <p:grpSpPr>
          <a:xfrm>
            <a:off x="2522246" y="10787735"/>
            <a:ext cx="2083382" cy="3720822"/>
            <a:chOff x="2467961" y="2539050"/>
            <a:chExt cx="2083382" cy="3720822"/>
          </a:xfrm>
        </p:grpSpPr>
        <p:sp>
          <p:nvSpPr>
            <p:cNvPr id="158" name="Rectangle: Rounded Corners 157">
              <a:extLst>
                <a:ext uri="{FF2B5EF4-FFF2-40B4-BE49-F238E27FC236}">
                  <a16:creationId xmlns:a16="http://schemas.microsoft.com/office/drawing/2014/main" id="{0E46B57E-397E-42E4-BC88-A0E5961A016D}"/>
                </a:ext>
              </a:extLst>
            </p:cNvPr>
            <p:cNvSpPr/>
            <p:nvPr/>
          </p:nvSpPr>
          <p:spPr>
            <a:xfrm>
              <a:off x="2467961" y="2539050"/>
              <a:ext cx="2083382" cy="3720822"/>
            </a:xfrm>
            <a:prstGeom prst="roundRect">
              <a:avLst/>
            </a:prstGeom>
            <a:solidFill>
              <a:srgbClr val="CEEAF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9" name="TextBox 158">
              <a:extLst>
                <a:ext uri="{FF2B5EF4-FFF2-40B4-BE49-F238E27FC236}">
                  <a16:creationId xmlns:a16="http://schemas.microsoft.com/office/drawing/2014/main" id="{D9F51376-9EE1-45F1-8BB9-6675555303B7}"/>
                </a:ext>
              </a:extLst>
            </p:cNvPr>
            <p:cNvSpPr txBox="1"/>
            <p:nvPr/>
          </p:nvSpPr>
          <p:spPr>
            <a:xfrm>
              <a:off x="2533540" y="2679654"/>
              <a:ext cx="2017803"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CLASS DIAGRAM</a:t>
              </a:r>
            </a:p>
          </p:txBody>
        </p:sp>
        <p:pic>
          <p:nvPicPr>
            <p:cNvPr id="160" name="Picture 159">
              <a:extLst>
                <a:ext uri="{FF2B5EF4-FFF2-40B4-BE49-F238E27FC236}">
                  <a16:creationId xmlns:a16="http://schemas.microsoft.com/office/drawing/2014/main" id="{A498B64F-E79B-49D2-8C72-17DBB3678388}"/>
                </a:ext>
              </a:extLst>
            </p:cNvPr>
            <p:cNvPicPr/>
            <p:nvPr/>
          </p:nvPicPr>
          <p:blipFill>
            <a:blip r:embed="rId4"/>
            <a:stretch>
              <a:fillRect/>
            </a:stretch>
          </p:blipFill>
          <p:spPr bwMode="auto">
            <a:xfrm>
              <a:off x="2618436" y="3479478"/>
              <a:ext cx="1812487" cy="1766684"/>
            </a:xfrm>
            <a:prstGeom prst="rect">
              <a:avLst/>
            </a:prstGeom>
          </p:spPr>
        </p:pic>
      </p:grpSp>
      <p:pic>
        <p:nvPicPr>
          <p:cNvPr id="161" name="Picture 160">
            <a:extLst>
              <a:ext uri="{FF2B5EF4-FFF2-40B4-BE49-F238E27FC236}">
                <a16:creationId xmlns:a16="http://schemas.microsoft.com/office/drawing/2014/main" id="{78F88FD9-FB9E-4A4E-81B3-48EF6B19ED0C}"/>
              </a:ext>
            </a:extLst>
          </p:cNvPr>
          <p:cNvPicPr/>
          <p:nvPr/>
        </p:nvPicPr>
        <p:blipFill>
          <a:blip r:embed="rId2"/>
          <a:stretch>
            <a:fillRect/>
          </a:stretch>
        </p:blipFill>
        <p:spPr bwMode="auto">
          <a:xfrm>
            <a:off x="130334" y="-6820308"/>
            <a:ext cx="1805850" cy="2233952"/>
          </a:xfrm>
          <a:prstGeom prst="rect">
            <a:avLst/>
          </a:prstGeom>
        </p:spPr>
      </p:pic>
      <p:pic>
        <p:nvPicPr>
          <p:cNvPr id="163" name="Picture 162">
            <a:extLst>
              <a:ext uri="{FF2B5EF4-FFF2-40B4-BE49-F238E27FC236}">
                <a16:creationId xmlns:a16="http://schemas.microsoft.com/office/drawing/2014/main" id="{C17AC965-036A-4884-AFB7-2AFB01C91AB2}"/>
              </a:ext>
            </a:extLst>
          </p:cNvPr>
          <p:cNvPicPr/>
          <p:nvPr/>
        </p:nvPicPr>
        <p:blipFill>
          <a:blip r:embed="rId5"/>
          <a:stretch>
            <a:fillRect/>
          </a:stretch>
        </p:blipFill>
        <p:spPr bwMode="auto">
          <a:xfrm>
            <a:off x="10365910" y="11772351"/>
            <a:ext cx="1813575" cy="1913311"/>
          </a:xfrm>
          <a:prstGeom prst="rect">
            <a:avLst/>
          </a:prstGeom>
        </p:spPr>
      </p:pic>
      <p:pic>
        <p:nvPicPr>
          <p:cNvPr id="164" name="Picture 163">
            <a:extLst>
              <a:ext uri="{FF2B5EF4-FFF2-40B4-BE49-F238E27FC236}">
                <a16:creationId xmlns:a16="http://schemas.microsoft.com/office/drawing/2014/main" id="{074F07B1-A0AA-4893-ADB7-844D8A70FD75}"/>
              </a:ext>
            </a:extLst>
          </p:cNvPr>
          <p:cNvPicPr/>
          <p:nvPr/>
        </p:nvPicPr>
        <p:blipFill>
          <a:blip r:embed="rId6"/>
          <a:stretch>
            <a:fillRect/>
          </a:stretch>
        </p:blipFill>
        <p:spPr bwMode="auto">
          <a:xfrm>
            <a:off x="3948706" y="877103"/>
            <a:ext cx="4842202" cy="5920190"/>
          </a:xfrm>
          <a:prstGeom prst="rect">
            <a:avLst/>
          </a:prstGeom>
        </p:spPr>
      </p:pic>
    </p:spTree>
    <p:extLst>
      <p:ext uri="{BB962C8B-B14F-4D97-AF65-F5344CB8AC3E}">
        <p14:creationId xmlns:p14="http://schemas.microsoft.com/office/powerpoint/2010/main" val="41225325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BFCB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106788" y="140588"/>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DIAGRAMS</a:t>
            </a:r>
            <a:endParaRPr lang="en-IN" sz="2800"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73" name="Rectangle: Rounded Corners 72">
            <a:extLst>
              <a:ext uri="{FF2B5EF4-FFF2-40B4-BE49-F238E27FC236}">
                <a16:creationId xmlns:a16="http://schemas.microsoft.com/office/drawing/2014/main" id="{7A77D9E7-57DF-4775-ACB2-64D55961971D}"/>
              </a:ext>
            </a:extLst>
          </p:cNvPr>
          <p:cNvSpPr/>
          <p:nvPr/>
        </p:nvSpPr>
        <p:spPr>
          <a:xfrm>
            <a:off x="4925275" y="1433172"/>
            <a:ext cx="2083382" cy="3720822"/>
          </a:xfrm>
          <a:prstGeom prst="roundRect">
            <a:avLst/>
          </a:prstGeom>
          <a:solidFill>
            <a:srgbClr val="CCD7E4"/>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7" name="TextBox 76">
            <a:extLst>
              <a:ext uri="{FF2B5EF4-FFF2-40B4-BE49-F238E27FC236}">
                <a16:creationId xmlns:a16="http://schemas.microsoft.com/office/drawing/2014/main" id="{F25A7F9C-5D20-4C91-8EC6-E62E64E1E8BA}"/>
              </a:ext>
            </a:extLst>
          </p:cNvPr>
          <p:cNvSpPr txBox="1"/>
          <p:nvPr/>
        </p:nvSpPr>
        <p:spPr>
          <a:xfrm>
            <a:off x="5348680" y="1599597"/>
            <a:ext cx="1615331"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USECASE DIAGRAM</a:t>
            </a:r>
          </a:p>
        </p:txBody>
      </p:sp>
      <p:grpSp>
        <p:nvGrpSpPr>
          <p:cNvPr id="13" name="Group 12">
            <a:extLst>
              <a:ext uri="{FF2B5EF4-FFF2-40B4-BE49-F238E27FC236}">
                <a16:creationId xmlns:a16="http://schemas.microsoft.com/office/drawing/2014/main" id="{CC6F0B60-5201-43C0-97D6-616168DDE780}"/>
              </a:ext>
            </a:extLst>
          </p:cNvPr>
          <p:cNvGrpSpPr/>
          <p:nvPr/>
        </p:nvGrpSpPr>
        <p:grpSpPr>
          <a:xfrm>
            <a:off x="7382589" y="2633985"/>
            <a:ext cx="2362391" cy="3720822"/>
            <a:chOff x="7382589" y="2633985"/>
            <a:chExt cx="2362391" cy="3720822"/>
          </a:xfrm>
        </p:grpSpPr>
        <p:sp>
          <p:nvSpPr>
            <p:cNvPr id="74" name="Rectangle: Rounded Corners 73">
              <a:extLst>
                <a:ext uri="{FF2B5EF4-FFF2-40B4-BE49-F238E27FC236}">
                  <a16:creationId xmlns:a16="http://schemas.microsoft.com/office/drawing/2014/main" id="{3EF59770-1568-4F95-AA77-746B6676F378}"/>
                </a:ext>
              </a:extLst>
            </p:cNvPr>
            <p:cNvSpPr/>
            <p:nvPr/>
          </p:nvSpPr>
          <p:spPr>
            <a:xfrm>
              <a:off x="7382589" y="2633985"/>
              <a:ext cx="2083382" cy="3720822"/>
            </a:xfrm>
            <a:prstGeom prst="roundRect">
              <a:avLst/>
            </a:prstGeom>
            <a:solidFill>
              <a:srgbClr val="D5C9D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8" name="TextBox 77">
              <a:extLst>
                <a:ext uri="{FF2B5EF4-FFF2-40B4-BE49-F238E27FC236}">
                  <a16:creationId xmlns:a16="http://schemas.microsoft.com/office/drawing/2014/main" id="{6E72A89D-581C-4D81-9A11-A49D916171D8}"/>
                </a:ext>
              </a:extLst>
            </p:cNvPr>
            <p:cNvSpPr txBox="1"/>
            <p:nvPr/>
          </p:nvSpPr>
          <p:spPr>
            <a:xfrm>
              <a:off x="7754182" y="2790667"/>
              <a:ext cx="1990798"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SEQUENCE DIAGRAM</a:t>
              </a:r>
            </a:p>
          </p:txBody>
        </p:sp>
      </p:grpSp>
      <p:grpSp>
        <p:nvGrpSpPr>
          <p:cNvPr id="14" name="Group 13">
            <a:extLst>
              <a:ext uri="{FF2B5EF4-FFF2-40B4-BE49-F238E27FC236}">
                <a16:creationId xmlns:a16="http://schemas.microsoft.com/office/drawing/2014/main" id="{C38F4F26-AD89-4038-9E4C-1A33D70CE0D9}"/>
              </a:ext>
            </a:extLst>
          </p:cNvPr>
          <p:cNvGrpSpPr/>
          <p:nvPr/>
        </p:nvGrpSpPr>
        <p:grpSpPr>
          <a:xfrm>
            <a:off x="9947974" y="1304374"/>
            <a:ext cx="2083382" cy="3720822"/>
            <a:chOff x="9947974" y="1304374"/>
            <a:chExt cx="2083382" cy="3720822"/>
          </a:xfrm>
        </p:grpSpPr>
        <p:sp>
          <p:nvSpPr>
            <p:cNvPr id="75" name="Rectangle: Rounded Corners 74">
              <a:extLst>
                <a:ext uri="{FF2B5EF4-FFF2-40B4-BE49-F238E27FC236}">
                  <a16:creationId xmlns:a16="http://schemas.microsoft.com/office/drawing/2014/main" id="{DDAB5A01-78EE-4E83-9DDE-481300B6BED3}"/>
                </a:ext>
              </a:extLst>
            </p:cNvPr>
            <p:cNvSpPr/>
            <p:nvPr/>
          </p:nvSpPr>
          <p:spPr>
            <a:xfrm>
              <a:off x="9947974" y="1304374"/>
              <a:ext cx="2083382" cy="3720822"/>
            </a:xfrm>
            <a:prstGeom prst="roundRect">
              <a:avLst/>
            </a:prstGeom>
            <a:solidFill>
              <a:srgbClr val="DCB8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TextBox 78">
              <a:extLst>
                <a:ext uri="{FF2B5EF4-FFF2-40B4-BE49-F238E27FC236}">
                  <a16:creationId xmlns:a16="http://schemas.microsoft.com/office/drawing/2014/main" id="{0D28D1EC-4837-4E2E-8D97-6FEAF9D100C9}"/>
                </a:ext>
              </a:extLst>
            </p:cNvPr>
            <p:cNvSpPr txBox="1"/>
            <p:nvPr/>
          </p:nvSpPr>
          <p:spPr>
            <a:xfrm>
              <a:off x="10348779" y="1452001"/>
              <a:ext cx="1411801" cy="646331"/>
            </a:xfrm>
            <a:prstGeom prst="rect">
              <a:avLst/>
            </a:prstGeom>
            <a:noFill/>
          </p:spPr>
          <p:txBody>
            <a:bodyPr wrap="square" rtlCol="0">
              <a:spAutoFit/>
            </a:bodyPr>
            <a:lstStyle/>
            <a:p>
              <a:r>
                <a:rPr lang="en-IN" dirty="0">
                  <a:latin typeface="Poppins ExtraBold" panose="00000900000000000000" pitchFamily="2" charset="0"/>
                  <a:cs typeface="Poppins ExtraBold" panose="00000900000000000000" pitchFamily="2" charset="0"/>
                </a:rPr>
                <a:t>ER</a:t>
              </a:r>
            </a:p>
            <a:p>
              <a:r>
                <a:rPr lang="en-IN" dirty="0">
                  <a:latin typeface="Poppins ExtraBold" panose="00000900000000000000" pitchFamily="2" charset="0"/>
                  <a:cs typeface="Poppins ExtraBold" panose="00000900000000000000" pitchFamily="2" charset="0"/>
                </a:rPr>
                <a:t>DIAGRAM</a:t>
              </a:r>
            </a:p>
          </p:txBody>
        </p:sp>
      </p:grpSp>
      <p:grpSp>
        <p:nvGrpSpPr>
          <p:cNvPr id="4" name="Group 3">
            <a:extLst>
              <a:ext uri="{FF2B5EF4-FFF2-40B4-BE49-F238E27FC236}">
                <a16:creationId xmlns:a16="http://schemas.microsoft.com/office/drawing/2014/main" id="{D5AF9729-2B38-4457-9C73-68CBD7A018BD}"/>
              </a:ext>
            </a:extLst>
          </p:cNvPr>
          <p:cNvGrpSpPr/>
          <p:nvPr/>
        </p:nvGrpSpPr>
        <p:grpSpPr>
          <a:xfrm>
            <a:off x="183000" y="1433172"/>
            <a:ext cx="2083382" cy="3720822"/>
            <a:chOff x="183000" y="1433172"/>
            <a:chExt cx="2083382" cy="3720822"/>
          </a:xfrm>
        </p:grpSpPr>
        <p:sp>
          <p:nvSpPr>
            <p:cNvPr id="69" name="Rectangle: Rounded Corners 68">
              <a:extLst>
                <a:ext uri="{FF2B5EF4-FFF2-40B4-BE49-F238E27FC236}">
                  <a16:creationId xmlns:a16="http://schemas.microsoft.com/office/drawing/2014/main" id="{D426FF2C-D815-42DB-BCAE-08538E6A1586}"/>
                </a:ext>
              </a:extLst>
            </p:cNvPr>
            <p:cNvSpPr/>
            <p:nvPr/>
          </p:nvSpPr>
          <p:spPr>
            <a:xfrm>
              <a:off x="183000" y="1433172"/>
              <a:ext cx="2083382" cy="3720822"/>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A9FB649E-5D0F-42FC-AA25-219DF69324F8}"/>
                </a:ext>
              </a:extLst>
            </p:cNvPr>
            <p:cNvSpPr txBox="1"/>
            <p:nvPr/>
          </p:nvSpPr>
          <p:spPr>
            <a:xfrm>
              <a:off x="936231" y="1599597"/>
              <a:ext cx="778881"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DFD</a:t>
              </a:r>
            </a:p>
          </p:txBody>
        </p:sp>
      </p:grpSp>
      <p:pic>
        <p:nvPicPr>
          <p:cNvPr id="142" name="Picture 141">
            <a:extLst>
              <a:ext uri="{FF2B5EF4-FFF2-40B4-BE49-F238E27FC236}">
                <a16:creationId xmlns:a16="http://schemas.microsoft.com/office/drawing/2014/main" id="{71C9A11F-FBFD-4FDA-ABDB-D64E40681A11}"/>
              </a:ext>
            </a:extLst>
          </p:cNvPr>
          <p:cNvPicPr/>
          <p:nvPr/>
        </p:nvPicPr>
        <p:blipFill>
          <a:blip r:embed="rId2"/>
          <a:stretch>
            <a:fillRect/>
          </a:stretch>
        </p:blipFill>
        <p:spPr bwMode="auto">
          <a:xfrm>
            <a:off x="-15776384" y="9339490"/>
            <a:ext cx="11769332" cy="2369446"/>
          </a:xfrm>
          <a:prstGeom prst="rect">
            <a:avLst/>
          </a:prstGeom>
        </p:spPr>
      </p:pic>
      <p:pic>
        <p:nvPicPr>
          <p:cNvPr id="81" name="Picture 80">
            <a:extLst>
              <a:ext uri="{FF2B5EF4-FFF2-40B4-BE49-F238E27FC236}">
                <a16:creationId xmlns:a16="http://schemas.microsoft.com/office/drawing/2014/main" id="{78C04C27-5828-4B17-9306-7C20203AE14C}"/>
              </a:ext>
            </a:extLst>
          </p:cNvPr>
          <p:cNvPicPr/>
          <p:nvPr/>
        </p:nvPicPr>
        <p:blipFill>
          <a:blip r:embed="rId3"/>
          <a:stretch>
            <a:fillRect/>
          </a:stretch>
        </p:blipFill>
        <p:spPr bwMode="auto">
          <a:xfrm>
            <a:off x="16129406" y="9101745"/>
            <a:ext cx="4178907" cy="5169574"/>
          </a:xfrm>
          <a:prstGeom prst="rect">
            <a:avLst/>
          </a:prstGeom>
        </p:spPr>
      </p:pic>
      <p:grpSp>
        <p:nvGrpSpPr>
          <p:cNvPr id="9" name="Group 8">
            <a:extLst>
              <a:ext uri="{FF2B5EF4-FFF2-40B4-BE49-F238E27FC236}">
                <a16:creationId xmlns:a16="http://schemas.microsoft.com/office/drawing/2014/main" id="{B1B311EB-A7DF-4BF2-A570-520B350B9DFC}"/>
              </a:ext>
            </a:extLst>
          </p:cNvPr>
          <p:cNvGrpSpPr/>
          <p:nvPr/>
        </p:nvGrpSpPr>
        <p:grpSpPr>
          <a:xfrm>
            <a:off x="2467961" y="2539050"/>
            <a:ext cx="2083382" cy="3720822"/>
            <a:chOff x="2467961" y="2539050"/>
            <a:chExt cx="2083382" cy="3720822"/>
          </a:xfrm>
        </p:grpSpPr>
        <p:sp>
          <p:nvSpPr>
            <p:cNvPr id="72" name="Rectangle: Rounded Corners 71">
              <a:extLst>
                <a:ext uri="{FF2B5EF4-FFF2-40B4-BE49-F238E27FC236}">
                  <a16:creationId xmlns:a16="http://schemas.microsoft.com/office/drawing/2014/main" id="{1DBD0841-6766-40B1-8F1F-24082A7296A5}"/>
                </a:ext>
              </a:extLst>
            </p:cNvPr>
            <p:cNvSpPr/>
            <p:nvPr/>
          </p:nvSpPr>
          <p:spPr>
            <a:xfrm>
              <a:off x="2467961" y="2539050"/>
              <a:ext cx="2083382" cy="3720822"/>
            </a:xfrm>
            <a:prstGeom prst="roundRect">
              <a:avLst/>
            </a:prstGeom>
            <a:solidFill>
              <a:srgbClr val="CEEAF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TextBox 79">
              <a:extLst>
                <a:ext uri="{FF2B5EF4-FFF2-40B4-BE49-F238E27FC236}">
                  <a16:creationId xmlns:a16="http://schemas.microsoft.com/office/drawing/2014/main" id="{5F07EFFA-059E-4D11-B8AB-56A966BADA03}"/>
                </a:ext>
              </a:extLst>
            </p:cNvPr>
            <p:cNvSpPr txBox="1"/>
            <p:nvPr/>
          </p:nvSpPr>
          <p:spPr>
            <a:xfrm>
              <a:off x="2533540" y="2679654"/>
              <a:ext cx="2017803"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CLASS DIAGRAM</a:t>
              </a:r>
            </a:p>
          </p:txBody>
        </p:sp>
        <p:pic>
          <p:nvPicPr>
            <p:cNvPr id="82" name="Picture 81">
              <a:extLst>
                <a:ext uri="{FF2B5EF4-FFF2-40B4-BE49-F238E27FC236}">
                  <a16:creationId xmlns:a16="http://schemas.microsoft.com/office/drawing/2014/main" id="{3D8A277B-CF7C-4F5C-9DD8-97A7852A08B7}"/>
                </a:ext>
              </a:extLst>
            </p:cNvPr>
            <p:cNvPicPr/>
            <p:nvPr/>
          </p:nvPicPr>
          <p:blipFill>
            <a:blip r:embed="rId4"/>
            <a:stretch>
              <a:fillRect/>
            </a:stretch>
          </p:blipFill>
          <p:spPr bwMode="auto">
            <a:xfrm>
              <a:off x="2618436" y="3479478"/>
              <a:ext cx="1812487" cy="1766684"/>
            </a:xfrm>
            <a:prstGeom prst="rect">
              <a:avLst/>
            </a:prstGeom>
          </p:spPr>
        </p:pic>
      </p:grpSp>
      <p:pic>
        <p:nvPicPr>
          <p:cNvPr id="83" name="Picture 82">
            <a:extLst>
              <a:ext uri="{FF2B5EF4-FFF2-40B4-BE49-F238E27FC236}">
                <a16:creationId xmlns:a16="http://schemas.microsoft.com/office/drawing/2014/main" id="{BC70E4C6-5DD8-4FBE-9592-0A28378E6736}"/>
              </a:ext>
            </a:extLst>
          </p:cNvPr>
          <p:cNvPicPr/>
          <p:nvPr/>
        </p:nvPicPr>
        <p:blipFill>
          <a:blip r:embed="rId3"/>
          <a:stretch>
            <a:fillRect/>
          </a:stretch>
        </p:blipFill>
        <p:spPr bwMode="auto">
          <a:xfrm>
            <a:off x="313334" y="2258466"/>
            <a:ext cx="1805850" cy="2233952"/>
          </a:xfrm>
          <a:prstGeom prst="rect">
            <a:avLst/>
          </a:prstGeom>
        </p:spPr>
      </p:pic>
      <p:pic>
        <p:nvPicPr>
          <p:cNvPr id="84" name="Picture 83">
            <a:extLst>
              <a:ext uri="{FF2B5EF4-FFF2-40B4-BE49-F238E27FC236}">
                <a16:creationId xmlns:a16="http://schemas.microsoft.com/office/drawing/2014/main" id="{784E9A44-C168-4C5D-A9F2-F3D9FE387BB5}"/>
              </a:ext>
            </a:extLst>
          </p:cNvPr>
          <p:cNvPicPr/>
          <p:nvPr/>
        </p:nvPicPr>
        <p:blipFill>
          <a:blip r:embed="rId5"/>
          <a:stretch>
            <a:fillRect/>
          </a:stretch>
        </p:blipFill>
        <p:spPr bwMode="auto">
          <a:xfrm>
            <a:off x="5138105" y="2550757"/>
            <a:ext cx="1692343" cy="2069098"/>
          </a:xfrm>
          <a:prstGeom prst="rect">
            <a:avLst/>
          </a:prstGeom>
        </p:spPr>
      </p:pic>
      <p:pic>
        <p:nvPicPr>
          <p:cNvPr id="85" name="Picture 84">
            <a:extLst>
              <a:ext uri="{FF2B5EF4-FFF2-40B4-BE49-F238E27FC236}">
                <a16:creationId xmlns:a16="http://schemas.microsoft.com/office/drawing/2014/main" id="{044246EC-2686-49DC-8217-27054B2B9C49}"/>
              </a:ext>
            </a:extLst>
          </p:cNvPr>
          <p:cNvPicPr/>
          <p:nvPr/>
        </p:nvPicPr>
        <p:blipFill>
          <a:blip r:embed="rId6"/>
          <a:stretch>
            <a:fillRect/>
          </a:stretch>
        </p:blipFill>
        <p:spPr bwMode="auto">
          <a:xfrm>
            <a:off x="7495119" y="3684475"/>
            <a:ext cx="1819976" cy="1940084"/>
          </a:xfrm>
          <a:prstGeom prst="rect">
            <a:avLst/>
          </a:prstGeom>
        </p:spPr>
      </p:pic>
      <p:pic>
        <p:nvPicPr>
          <p:cNvPr id="92" name="Picture 91">
            <a:extLst>
              <a:ext uri="{FF2B5EF4-FFF2-40B4-BE49-F238E27FC236}">
                <a16:creationId xmlns:a16="http://schemas.microsoft.com/office/drawing/2014/main" id="{7067EE37-0675-4540-8882-43EA7CD5835F}"/>
              </a:ext>
            </a:extLst>
          </p:cNvPr>
          <p:cNvPicPr/>
          <p:nvPr/>
        </p:nvPicPr>
        <p:blipFill>
          <a:blip r:embed="rId7"/>
          <a:stretch>
            <a:fillRect/>
          </a:stretch>
        </p:blipFill>
        <p:spPr bwMode="auto">
          <a:xfrm>
            <a:off x="10082877" y="2462328"/>
            <a:ext cx="1813575" cy="1913311"/>
          </a:xfrm>
          <a:prstGeom prst="rect">
            <a:avLst/>
          </a:prstGeom>
        </p:spPr>
      </p:pic>
    </p:spTree>
    <p:extLst>
      <p:ext uri="{BB962C8B-B14F-4D97-AF65-F5344CB8AC3E}">
        <p14:creationId xmlns:p14="http://schemas.microsoft.com/office/powerpoint/2010/main" val="31648954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1" name="Group 30">
            <a:extLst>
              <a:ext uri="{FF2B5EF4-FFF2-40B4-BE49-F238E27FC236}">
                <a16:creationId xmlns:a16="http://schemas.microsoft.com/office/drawing/2014/main" id="{6F9FEED0-05AE-4680-B051-4E77246B5F90}"/>
              </a:ext>
            </a:extLst>
          </p:cNvPr>
          <p:cNvGrpSpPr/>
          <p:nvPr/>
        </p:nvGrpSpPr>
        <p:grpSpPr>
          <a:xfrm>
            <a:off x="-1544220" y="-651867"/>
            <a:ext cx="15280440" cy="8161734"/>
            <a:chOff x="-532088" y="-773215"/>
            <a:chExt cx="15280440" cy="8161734"/>
          </a:xfrm>
        </p:grpSpPr>
        <p:grpSp>
          <p:nvGrpSpPr>
            <p:cNvPr id="32" name="Group 31">
              <a:extLst>
                <a:ext uri="{FF2B5EF4-FFF2-40B4-BE49-F238E27FC236}">
                  <a16:creationId xmlns:a16="http://schemas.microsoft.com/office/drawing/2014/main" id="{8809AB39-405D-4BD1-AC49-DD161F0D5216}"/>
                </a:ext>
              </a:extLst>
            </p:cNvPr>
            <p:cNvGrpSpPr/>
            <p:nvPr/>
          </p:nvGrpSpPr>
          <p:grpSpPr>
            <a:xfrm>
              <a:off x="3107367" y="-718001"/>
              <a:ext cx="4332681" cy="8106520"/>
              <a:chOff x="3774253" y="-742359"/>
              <a:chExt cx="4332681" cy="8106520"/>
            </a:xfrm>
            <a:noFill/>
          </p:grpSpPr>
          <p:sp>
            <p:nvSpPr>
              <p:cNvPr id="73" name="TextBox 72">
                <a:extLst>
                  <a:ext uri="{FF2B5EF4-FFF2-40B4-BE49-F238E27FC236}">
                    <a16:creationId xmlns:a16="http://schemas.microsoft.com/office/drawing/2014/main" id="{3CD89A62-4684-4B4E-8ABD-EB59BAE3209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367CFED7-0D49-409D-ACDC-C1A853B32A3D}"/>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3D7B1878-2902-41B0-93F9-44C917F995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42FA2D4-2B6E-436E-89A5-81938D6ECF0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666DF864-CEFB-411C-8632-BEA7786C9527}"/>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D6CDE10C-212D-4FF8-9CF2-0A17493C27B2}"/>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B0CEC32B-AEDB-4211-9433-C33916A382D7}"/>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CDFEB52D-9837-44EA-9A11-D8A9FC8FBFF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05FEBDAB-181A-4443-90A6-CB392EC88E4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D864B60D-DB7B-4B51-B175-1D595CCB623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B273564F-CB99-4790-8DEC-89218689B1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3" name="Group 32">
              <a:extLst>
                <a:ext uri="{FF2B5EF4-FFF2-40B4-BE49-F238E27FC236}">
                  <a16:creationId xmlns:a16="http://schemas.microsoft.com/office/drawing/2014/main" id="{80D490ED-2107-425F-B8D7-FEDBBD094CC8}"/>
                </a:ext>
              </a:extLst>
            </p:cNvPr>
            <p:cNvGrpSpPr/>
            <p:nvPr/>
          </p:nvGrpSpPr>
          <p:grpSpPr>
            <a:xfrm>
              <a:off x="-532088" y="-718001"/>
              <a:ext cx="4332681" cy="8106520"/>
              <a:chOff x="3774253" y="-742359"/>
              <a:chExt cx="4332681" cy="8106520"/>
            </a:xfrm>
            <a:noFill/>
          </p:grpSpPr>
          <p:sp>
            <p:nvSpPr>
              <p:cNvPr id="62" name="TextBox 61">
                <a:extLst>
                  <a:ext uri="{FF2B5EF4-FFF2-40B4-BE49-F238E27FC236}">
                    <a16:creationId xmlns:a16="http://schemas.microsoft.com/office/drawing/2014/main" id="{410E31FE-A5CD-4022-81C5-F6C08412075E}"/>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C6DA6C76-E0A9-4006-B013-C6BC39C97DC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95255F58-8849-4B2E-8ADD-A913EA8B53A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911288B7-1D37-44EF-8E1F-F756B990902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D6684D8A-BB11-4CD5-99C7-B5409E0D285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DBB7FBC6-67C2-44C1-9805-DF9BA8CE3B3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B75780CA-C0F7-48D0-88D2-42F28F11D16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D2A40628-6592-4BE8-95AB-41256C51DD1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E0AA40F6-B065-4C03-AD32-1231B7031FE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C0107D79-92A7-4664-80F7-96DA0795D9A5}"/>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177D838F-3E79-40D7-8A71-BDC61200E1C7}"/>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4" name="Group 33">
              <a:extLst>
                <a:ext uri="{FF2B5EF4-FFF2-40B4-BE49-F238E27FC236}">
                  <a16:creationId xmlns:a16="http://schemas.microsoft.com/office/drawing/2014/main" id="{0CF02D92-919C-477C-AF7E-38799E69ECA7}"/>
                </a:ext>
              </a:extLst>
            </p:cNvPr>
            <p:cNvGrpSpPr/>
            <p:nvPr/>
          </p:nvGrpSpPr>
          <p:grpSpPr>
            <a:xfrm>
              <a:off x="6782266" y="-773215"/>
              <a:ext cx="4332681" cy="8106520"/>
              <a:chOff x="3774253" y="-742359"/>
              <a:chExt cx="4332681" cy="8106520"/>
            </a:xfrm>
            <a:noFill/>
          </p:grpSpPr>
          <p:sp>
            <p:nvSpPr>
              <p:cNvPr id="51" name="TextBox 50">
                <a:extLst>
                  <a:ext uri="{FF2B5EF4-FFF2-40B4-BE49-F238E27FC236}">
                    <a16:creationId xmlns:a16="http://schemas.microsoft.com/office/drawing/2014/main" id="{9DBF740F-E452-4D23-962B-F2032D8E3B6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733B7F36-4117-4188-B666-AFB97C20598C}"/>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76C1F323-3A1A-4968-9291-4E7343397A2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13E79FE8-7E59-408D-BFAC-834D7A9E975A}"/>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3E355425-03FF-4CE5-B4B7-27AB2B13DF1E}"/>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433AAD09-885F-42E4-BB93-FDEAD9DFDF88}"/>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B838643E-5BCA-416E-9AD2-0D72BA5B1C57}"/>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C6E8ABF3-C7EB-4EC6-BDE4-9CE195250CAF}"/>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2390EB0A-5B41-4DBF-9E39-90700D63F63B}"/>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C5F9E223-0600-4987-B3EA-3F63006E4DFB}"/>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10919D77-7E2D-46C2-86D4-3BA192BED9EE}"/>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5" name="Group 34">
              <a:extLst>
                <a:ext uri="{FF2B5EF4-FFF2-40B4-BE49-F238E27FC236}">
                  <a16:creationId xmlns:a16="http://schemas.microsoft.com/office/drawing/2014/main" id="{B738DCEB-9843-406C-8603-20A5B80144A0}"/>
                </a:ext>
              </a:extLst>
            </p:cNvPr>
            <p:cNvGrpSpPr/>
            <p:nvPr/>
          </p:nvGrpSpPr>
          <p:grpSpPr>
            <a:xfrm>
              <a:off x="10415671" y="-773215"/>
              <a:ext cx="4332681" cy="8106520"/>
              <a:chOff x="3774253" y="-742359"/>
              <a:chExt cx="4332681" cy="8106520"/>
            </a:xfrm>
            <a:noFill/>
          </p:grpSpPr>
          <p:sp>
            <p:nvSpPr>
              <p:cNvPr id="36" name="TextBox 35">
                <a:extLst>
                  <a:ext uri="{FF2B5EF4-FFF2-40B4-BE49-F238E27FC236}">
                    <a16:creationId xmlns:a16="http://schemas.microsoft.com/office/drawing/2014/main" id="{AA6B0995-D31E-4A90-9865-6BB38CB0631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7" name="TextBox 36">
                <a:extLst>
                  <a:ext uri="{FF2B5EF4-FFF2-40B4-BE49-F238E27FC236}">
                    <a16:creationId xmlns:a16="http://schemas.microsoft.com/office/drawing/2014/main" id="{B11E10EF-2B43-4AC3-89C2-4240CB66E94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9" name="TextBox 38">
                <a:extLst>
                  <a:ext uri="{FF2B5EF4-FFF2-40B4-BE49-F238E27FC236}">
                    <a16:creationId xmlns:a16="http://schemas.microsoft.com/office/drawing/2014/main" id="{FE372B09-6202-4CB5-BE5E-763ADB37973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0" name="TextBox 39">
                <a:extLst>
                  <a:ext uri="{FF2B5EF4-FFF2-40B4-BE49-F238E27FC236}">
                    <a16:creationId xmlns:a16="http://schemas.microsoft.com/office/drawing/2014/main" id="{E8F42496-1841-4DF2-AEFB-267DF52CDB4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1" name="TextBox 40">
                <a:extLst>
                  <a:ext uri="{FF2B5EF4-FFF2-40B4-BE49-F238E27FC236}">
                    <a16:creationId xmlns:a16="http://schemas.microsoft.com/office/drawing/2014/main" id="{C2E7CEDC-BBAA-434B-9E0A-DDD94F7AD2B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2" name="TextBox 41">
                <a:extLst>
                  <a:ext uri="{FF2B5EF4-FFF2-40B4-BE49-F238E27FC236}">
                    <a16:creationId xmlns:a16="http://schemas.microsoft.com/office/drawing/2014/main" id="{88B99D43-070C-47D5-8DDE-A3BFD3CDC76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D4D33735-034D-46C0-90DD-E40E24EAF57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8650F556-FE0E-4041-B34C-366F7D632809}"/>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4118E9D1-B5CF-4D1F-B436-FC25E8C15E70}"/>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A689539F-5C49-4E74-8D73-1B33E3E6E33F}"/>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35085578-6B9C-4DD1-AF96-C732B45948E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sp>
        <p:nvSpPr>
          <p:cNvPr id="10" name="TextBox 9">
            <a:extLst>
              <a:ext uri="{FF2B5EF4-FFF2-40B4-BE49-F238E27FC236}">
                <a16:creationId xmlns:a16="http://schemas.microsoft.com/office/drawing/2014/main" id="{97789FE6-2468-437A-9631-A9E6B770E554}"/>
              </a:ext>
            </a:extLst>
          </p:cNvPr>
          <p:cNvSpPr txBox="1"/>
          <p:nvPr/>
        </p:nvSpPr>
        <p:spPr>
          <a:xfrm>
            <a:off x="13393014" y="1429767"/>
            <a:ext cx="6032047" cy="3012107"/>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dynamic and user-friendly platform that provides a convenient way for food lovers to discover new dining options. With features like location-based restaurant recommendation, user reviews, personalized favorites lists, vlog uploads, and filtered search results, By creating a community-driven approach, EATABLES fosters engagement and encourages users to share their dining experiences and recommendations with others.</a:t>
            </a:r>
            <a:endParaRPr lang="en-IN" sz="1600" dirty="0">
              <a:latin typeface="Poppins Medium" panose="00000600000000000000" pitchFamily="2" charset="0"/>
              <a:cs typeface="Poppins Medium" panose="00000600000000000000" pitchFamily="2" charset="0"/>
            </a:endParaRPr>
          </a:p>
        </p:txBody>
      </p:sp>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ln w="5080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90" name="Group 89">
            <a:extLst>
              <a:ext uri="{FF2B5EF4-FFF2-40B4-BE49-F238E27FC236}">
                <a16:creationId xmlns:a16="http://schemas.microsoft.com/office/drawing/2014/main" id="{56B0AA73-07D4-4AE2-8B77-4BECAEF317A6}"/>
              </a:ext>
            </a:extLst>
          </p:cNvPr>
          <p:cNvGrpSpPr/>
          <p:nvPr/>
        </p:nvGrpSpPr>
        <p:grpSpPr>
          <a:xfrm>
            <a:off x="5937186" y="1837481"/>
            <a:ext cx="3303573" cy="4457949"/>
            <a:chOff x="5937186" y="1837481"/>
            <a:chExt cx="3303573" cy="4457949"/>
          </a:xfrm>
        </p:grpSpPr>
        <p:grpSp>
          <p:nvGrpSpPr>
            <p:cNvPr id="91" name="Group 90">
              <a:extLst>
                <a:ext uri="{FF2B5EF4-FFF2-40B4-BE49-F238E27FC236}">
                  <a16:creationId xmlns:a16="http://schemas.microsoft.com/office/drawing/2014/main" id="{AF295812-8ED3-47CA-87FD-ECB0D059C530}"/>
                </a:ext>
              </a:extLst>
            </p:cNvPr>
            <p:cNvGrpSpPr/>
            <p:nvPr/>
          </p:nvGrpSpPr>
          <p:grpSpPr>
            <a:xfrm>
              <a:off x="6339962" y="1837481"/>
              <a:ext cx="2900797" cy="4457949"/>
              <a:chOff x="6339962" y="1837481"/>
              <a:chExt cx="2900797" cy="4457949"/>
            </a:xfrm>
          </p:grpSpPr>
          <p:sp>
            <p:nvSpPr>
              <p:cNvPr id="93" name="Rectangle: Rounded Corners 92">
                <a:extLst>
                  <a:ext uri="{FF2B5EF4-FFF2-40B4-BE49-F238E27FC236}">
                    <a16:creationId xmlns:a16="http://schemas.microsoft.com/office/drawing/2014/main" id="{02FADA10-D69C-4983-A12C-B8B3A225E030}"/>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94" name="TextBox 93">
                <a:extLst>
                  <a:ext uri="{FF2B5EF4-FFF2-40B4-BE49-F238E27FC236}">
                    <a16:creationId xmlns:a16="http://schemas.microsoft.com/office/drawing/2014/main" id="{FD34E951-F2B3-470F-A88E-B0F3886F041E}"/>
                  </a:ext>
                </a:extLst>
              </p:cNvPr>
              <p:cNvSpPr txBox="1"/>
              <p:nvPr/>
            </p:nvSpPr>
            <p:spPr>
              <a:xfrm>
                <a:off x="6380466" y="2010543"/>
                <a:ext cx="2860293" cy="369332"/>
              </a:xfrm>
              <a:prstGeom prst="rect">
                <a:avLst/>
              </a:prstGeom>
              <a:noFill/>
            </p:spPr>
            <p:txBody>
              <a:bodyPr wrap="square" rtlCol="0">
                <a:spAutoFit/>
              </a:bodyPr>
              <a:lstStyle/>
              <a:p>
                <a:r>
                  <a:rPr lang="en-US" sz="1800" dirty="0">
                    <a:latin typeface="Poppins Black" panose="00000A00000000000000" pitchFamily="2" charset="0"/>
                    <a:cs typeface="Poppins Black" panose="00000A00000000000000" pitchFamily="2" charset="0"/>
                  </a:rPr>
                  <a:t>DOCUMENTATIONS</a:t>
                </a:r>
                <a:endParaRPr lang="en-IN" sz="1800" dirty="0">
                  <a:latin typeface="Poppins Black" panose="00000A00000000000000" pitchFamily="2" charset="0"/>
                  <a:cs typeface="Poppins Black" panose="00000A00000000000000" pitchFamily="2" charset="0"/>
                </a:endParaRPr>
              </a:p>
            </p:txBody>
          </p:sp>
        </p:grpSp>
        <p:pic>
          <p:nvPicPr>
            <p:cNvPr id="92" name="Picture 91">
              <a:extLst>
                <a:ext uri="{FF2B5EF4-FFF2-40B4-BE49-F238E27FC236}">
                  <a16:creationId xmlns:a16="http://schemas.microsoft.com/office/drawing/2014/main" id="{8C8841BD-63DF-41B2-B589-8878F80B8C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7186" y="2699785"/>
              <a:ext cx="3129109" cy="3129109"/>
            </a:xfrm>
            <a:prstGeom prst="rect">
              <a:avLst/>
            </a:prstGeom>
          </p:spPr>
        </p:pic>
      </p:grpSp>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11" name="Group 10">
            <a:extLst>
              <a:ext uri="{FF2B5EF4-FFF2-40B4-BE49-F238E27FC236}">
                <a16:creationId xmlns:a16="http://schemas.microsoft.com/office/drawing/2014/main" id="{B2755F3A-58E3-4A5F-AB8C-1CB8224416AA}"/>
              </a:ext>
            </a:extLst>
          </p:cNvPr>
          <p:cNvGrpSpPr/>
          <p:nvPr/>
        </p:nvGrpSpPr>
        <p:grpSpPr>
          <a:xfrm>
            <a:off x="3144166" y="1824054"/>
            <a:ext cx="2707872" cy="4457949"/>
            <a:chOff x="3144166" y="1824054"/>
            <a:chExt cx="2707872" cy="4457949"/>
          </a:xfrm>
        </p:grpSpPr>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grpSp>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77225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BFCB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106788" y="140588"/>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DIAGRAMS</a:t>
            </a:r>
            <a:endParaRPr lang="en-IN" sz="2800"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74" name="Rectangle: Rounded Corners 73">
            <a:extLst>
              <a:ext uri="{FF2B5EF4-FFF2-40B4-BE49-F238E27FC236}">
                <a16:creationId xmlns:a16="http://schemas.microsoft.com/office/drawing/2014/main" id="{3EF59770-1568-4F95-AA77-746B6676F378}"/>
              </a:ext>
            </a:extLst>
          </p:cNvPr>
          <p:cNvSpPr/>
          <p:nvPr/>
        </p:nvSpPr>
        <p:spPr>
          <a:xfrm>
            <a:off x="7382589" y="2633985"/>
            <a:ext cx="2083382" cy="3720822"/>
          </a:xfrm>
          <a:prstGeom prst="roundRect">
            <a:avLst/>
          </a:prstGeom>
          <a:solidFill>
            <a:srgbClr val="D5C9DF"/>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8" name="TextBox 77">
            <a:extLst>
              <a:ext uri="{FF2B5EF4-FFF2-40B4-BE49-F238E27FC236}">
                <a16:creationId xmlns:a16="http://schemas.microsoft.com/office/drawing/2014/main" id="{6E72A89D-581C-4D81-9A11-A49D916171D8}"/>
              </a:ext>
            </a:extLst>
          </p:cNvPr>
          <p:cNvSpPr txBox="1"/>
          <p:nvPr/>
        </p:nvSpPr>
        <p:spPr>
          <a:xfrm>
            <a:off x="7754182" y="2790667"/>
            <a:ext cx="1990798"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SEQUENCE DIAGRAM</a:t>
            </a:r>
          </a:p>
        </p:txBody>
      </p:sp>
      <p:grpSp>
        <p:nvGrpSpPr>
          <p:cNvPr id="4" name="Group 3">
            <a:extLst>
              <a:ext uri="{FF2B5EF4-FFF2-40B4-BE49-F238E27FC236}">
                <a16:creationId xmlns:a16="http://schemas.microsoft.com/office/drawing/2014/main" id="{D5AF9729-2B38-4457-9C73-68CBD7A018BD}"/>
              </a:ext>
            </a:extLst>
          </p:cNvPr>
          <p:cNvGrpSpPr/>
          <p:nvPr/>
        </p:nvGrpSpPr>
        <p:grpSpPr>
          <a:xfrm>
            <a:off x="183000" y="1433172"/>
            <a:ext cx="2083382" cy="3720822"/>
            <a:chOff x="183000" y="1433172"/>
            <a:chExt cx="2083382" cy="3720822"/>
          </a:xfrm>
        </p:grpSpPr>
        <p:sp>
          <p:nvSpPr>
            <p:cNvPr id="69" name="Rectangle: Rounded Corners 68">
              <a:extLst>
                <a:ext uri="{FF2B5EF4-FFF2-40B4-BE49-F238E27FC236}">
                  <a16:creationId xmlns:a16="http://schemas.microsoft.com/office/drawing/2014/main" id="{D426FF2C-D815-42DB-BCAE-08538E6A1586}"/>
                </a:ext>
              </a:extLst>
            </p:cNvPr>
            <p:cNvSpPr/>
            <p:nvPr/>
          </p:nvSpPr>
          <p:spPr>
            <a:xfrm>
              <a:off x="183000" y="1433172"/>
              <a:ext cx="2083382" cy="3720822"/>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A9FB649E-5D0F-42FC-AA25-219DF69324F8}"/>
                </a:ext>
              </a:extLst>
            </p:cNvPr>
            <p:cNvSpPr txBox="1"/>
            <p:nvPr/>
          </p:nvSpPr>
          <p:spPr>
            <a:xfrm>
              <a:off x="936231" y="1599597"/>
              <a:ext cx="778881"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DFD</a:t>
              </a:r>
            </a:p>
          </p:txBody>
        </p:sp>
      </p:grpSp>
      <p:pic>
        <p:nvPicPr>
          <p:cNvPr id="142" name="Picture 141">
            <a:extLst>
              <a:ext uri="{FF2B5EF4-FFF2-40B4-BE49-F238E27FC236}">
                <a16:creationId xmlns:a16="http://schemas.microsoft.com/office/drawing/2014/main" id="{71C9A11F-FBFD-4FDA-ABDB-D64E40681A11}"/>
              </a:ext>
            </a:extLst>
          </p:cNvPr>
          <p:cNvPicPr/>
          <p:nvPr/>
        </p:nvPicPr>
        <p:blipFill>
          <a:blip r:embed="rId2"/>
          <a:stretch>
            <a:fillRect/>
          </a:stretch>
        </p:blipFill>
        <p:spPr bwMode="auto">
          <a:xfrm>
            <a:off x="-15776384" y="9339490"/>
            <a:ext cx="11769332" cy="2369446"/>
          </a:xfrm>
          <a:prstGeom prst="rect">
            <a:avLst/>
          </a:prstGeom>
        </p:spPr>
      </p:pic>
      <p:pic>
        <p:nvPicPr>
          <p:cNvPr id="81" name="Picture 80">
            <a:extLst>
              <a:ext uri="{FF2B5EF4-FFF2-40B4-BE49-F238E27FC236}">
                <a16:creationId xmlns:a16="http://schemas.microsoft.com/office/drawing/2014/main" id="{78C04C27-5828-4B17-9306-7C20203AE14C}"/>
              </a:ext>
            </a:extLst>
          </p:cNvPr>
          <p:cNvPicPr/>
          <p:nvPr/>
        </p:nvPicPr>
        <p:blipFill>
          <a:blip r:embed="rId3"/>
          <a:stretch>
            <a:fillRect/>
          </a:stretch>
        </p:blipFill>
        <p:spPr bwMode="auto">
          <a:xfrm>
            <a:off x="16129406" y="9101745"/>
            <a:ext cx="4178907" cy="5169574"/>
          </a:xfrm>
          <a:prstGeom prst="rect">
            <a:avLst/>
          </a:prstGeom>
        </p:spPr>
      </p:pic>
      <p:grpSp>
        <p:nvGrpSpPr>
          <p:cNvPr id="9" name="Group 8">
            <a:extLst>
              <a:ext uri="{FF2B5EF4-FFF2-40B4-BE49-F238E27FC236}">
                <a16:creationId xmlns:a16="http://schemas.microsoft.com/office/drawing/2014/main" id="{B1B311EB-A7DF-4BF2-A570-520B350B9DFC}"/>
              </a:ext>
            </a:extLst>
          </p:cNvPr>
          <p:cNvGrpSpPr/>
          <p:nvPr/>
        </p:nvGrpSpPr>
        <p:grpSpPr>
          <a:xfrm>
            <a:off x="2467961" y="2539050"/>
            <a:ext cx="2083382" cy="3720822"/>
            <a:chOff x="2467961" y="2539050"/>
            <a:chExt cx="2083382" cy="3720822"/>
          </a:xfrm>
        </p:grpSpPr>
        <p:sp>
          <p:nvSpPr>
            <p:cNvPr id="72" name="Rectangle: Rounded Corners 71">
              <a:extLst>
                <a:ext uri="{FF2B5EF4-FFF2-40B4-BE49-F238E27FC236}">
                  <a16:creationId xmlns:a16="http://schemas.microsoft.com/office/drawing/2014/main" id="{1DBD0841-6766-40B1-8F1F-24082A7296A5}"/>
                </a:ext>
              </a:extLst>
            </p:cNvPr>
            <p:cNvSpPr/>
            <p:nvPr/>
          </p:nvSpPr>
          <p:spPr>
            <a:xfrm>
              <a:off x="2467961" y="2539050"/>
              <a:ext cx="2083382" cy="3720822"/>
            </a:xfrm>
            <a:prstGeom prst="roundRect">
              <a:avLst/>
            </a:prstGeom>
            <a:solidFill>
              <a:srgbClr val="CEEAF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TextBox 79">
              <a:extLst>
                <a:ext uri="{FF2B5EF4-FFF2-40B4-BE49-F238E27FC236}">
                  <a16:creationId xmlns:a16="http://schemas.microsoft.com/office/drawing/2014/main" id="{5F07EFFA-059E-4D11-B8AB-56A966BADA03}"/>
                </a:ext>
              </a:extLst>
            </p:cNvPr>
            <p:cNvSpPr txBox="1"/>
            <p:nvPr/>
          </p:nvSpPr>
          <p:spPr>
            <a:xfrm>
              <a:off x="2533540" y="2679654"/>
              <a:ext cx="2017803"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CLASS DIAGRAM</a:t>
              </a:r>
            </a:p>
          </p:txBody>
        </p:sp>
        <p:pic>
          <p:nvPicPr>
            <p:cNvPr id="82" name="Picture 81">
              <a:extLst>
                <a:ext uri="{FF2B5EF4-FFF2-40B4-BE49-F238E27FC236}">
                  <a16:creationId xmlns:a16="http://schemas.microsoft.com/office/drawing/2014/main" id="{3D8A277B-CF7C-4F5C-9DD8-97A7852A08B7}"/>
                </a:ext>
              </a:extLst>
            </p:cNvPr>
            <p:cNvPicPr/>
            <p:nvPr/>
          </p:nvPicPr>
          <p:blipFill>
            <a:blip r:embed="rId4"/>
            <a:stretch>
              <a:fillRect/>
            </a:stretch>
          </p:blipFill>
          <p:spPr bwMode="auto">
            <a:xfrm>
              <a:off x="2618436" y="3479478"/>
              <a:ext cx="1812487" cy="1766684"/>
            </a:xfrm>
            <a:prstGeom prst="rect">
              <a:avLst/>
            </a:prstGeom>
          </p:spPr>
        </p:pic>
      </p:grpSp>
      <p:pic>
        <p:nvPicPr>
          <p:cNvPr id="83" name="Picture 82">
            <a:extLst>
              <a:ext uri="{FF2B5EF4-FFF2-40B4-BE49-F238E27FC236}">
                <a16:creationId xmlns:a16="http://schemas.microsoft.com/office/drawing/2014/main" id="{BC70E4C6-5DD8-4FBE-9592-0A28378E6736}"/>
              </a:ext>
            </a:extLst>
          </p:cNvPr>
          <p:cNvPicPr/>
          <p:nvPr/>
        </p:nvPicPr>
        <p:blipFill>
          <a:blip r:embed="rId3"/>
          <a:stretch>
            <a:fillRect/>
          </a:stretch>
        </p:blipFill>
        <p:spPr bwMode="auto">
          <a:xfrm>
            <a:off x="313334" y="2258466"/>
            <a:ext cx="1805850" cy="2233952"/>
          </a:xfrm>
          <a:prstGeom prst="rect">
            <a:avLst/>
          </a:prstGeom>
        </p:spPr>
      </p:pic>
      <p:grpSp>
        <p:nvGrpSpPr>
          <p:cNvPr id="10" name="Group 9">
            <a:extLst>
              <a:ext uri="{FF2B5EF4-FFF2-40B4-BE49-F238E27FC236}">
                <a16:creationId xmlns:a16="http://schemas.microsoft.com/office/drawing/2014/main" id="{0C428E95-61EF-4FCA-BF30-135295BB118D}"/>
              </a:ext>
            </a:extLst>
          </p:cNvPr>
          <p:cNvGrpSpPr/>
          <p:nvPr/>
        </p:nvGrpSpPr>
        <p:grpSpPr>
          <a:xfrm>
            <a:off x="4925275" y="1433172"/>
            <a:ext cx="2083382" cy="3720822"/>
            <a:chOff x="4925275" y="1433172"/>
            <a:chExt cx="2083382" cy="3720822"/>
          </a:xfrm>
        </p:grpSpPr>
        <p:sp>
          <p:nvSpPr>
            <p:cNvPr id="73" name="Rectangle: Rounded Corners 72">
              <a:extLst>
                <a:ext uri="{FF2B5EF4-FFF2-40B4-BE49-F238E27FC236}">
                  <a16:creationId xmlns:a16="http://schemas.microsoft.com/office/drawing/2014/main" id="{7A77D9E7-57DF-4775-ACB2-64D55961971D}"/>
                </a:ext>
              </a:extLst>
            </p:cNvPr>
            <p:cNvSpPr/>
            <p:nvPr/>
          </p:nvSpPr>
          <p:spPr>
            <a:xfrm>
              <a:off x="4925275" y="1433172"/>
              <a:ext cx="2083382" cy="3720822"/>
            </a:xfrm>
            <a:prstGeom prst="roundRect">
              <a:avLst/>
            </a:prstGeom>
            <a:solidFill>
              <a:srgbClr val="CCD7E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7" name="TextBox 76">
              <a:extLst>
                <a:ext uri="{FF2B5EF4-FFF2-40B4-BE49-F238E27FC236}">
                  <a16:creationId xmlns:a16="http://schemas.microsoft.com/office/drawing/2014/main" id="{F25A7F9C-5D20-4C91-8EC6-E62E64E1E8BA}"/>
                </a:ext>
              </a:extLst>
            </p:cNvPr>
            <p:cNvSpPr txBox="1"/>
            <p:nvPr/>
          </p:nvSpPr>
          <p:spPr>
            <a:xfrm>
              <a:off x="5348680" y="1599597"/>
              <a:ext cx="1615331"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USECASE DIAGRAM</a:t>
              </a:r>
            </a:p>
          </p:txBody>
        </p:sp>
        <p:pic>
          <p:nvPicPr>
            <p:cNvPr id="84" name="Picture 83">
              <a:extLst>
                <a:ext uri="{FF2B5EF4-FFF2-40B4-BE49-F238E27FC236}">
                  <a16:creationId xmlns:a16="http://schemas.microsoft.com/office/drawing/2014/main" id="{784E9A44-C168-4C5D-A9F2-F3D9FE387BB5}"/>
                </a:ext>
              </a:extLst>
            </p:cNvPr>
            <p:cNvPicPr/>
            <p:nvPr/>
          </p:nvPicPr>
          <p:blipFill>
            <a:blip r:embed="rId5"/>
            <a:stretch>
              <a:fillRect/>
            </a:stretch>
          </p:blipFill>
          <p:spPr bwMode="auto">
            <a:xfrm>
              <a:off x="5138105" y="2550757"/>
              <a:ext cx="1692343" cy="2069098"/>
            </a:xfrm>
            <a:prstGeom prst="rect">
              <a:avLst/>
            </a:prstGeom>
          </p:spPr>
        </p:pic>
      </p:grpSp>
      <p:pic>
        <p:nvPicPr>
          <p:cNvPr id="85" name="Picture 84">
            <a:extLst>
              <a:ext uri="{FF2B5EF4-FFF2-40B4-BE49-F238E27FC236}">
                <a16:creationId xmlns:a16="http://schemas.microsoft.com/office/drawing/2014/main" id="{044246EC-2686-49DC-8217-27054B2B9C49}"/>
              </a:ext>
            </a:extLst>
          </p:cNvPr>
          <p:cNvPicPr/>
          <p:nvPr/>
        </p:nvPicPr>
        <p:blipFill>
          <a:blip r:embed="rId6"/>
          <a:stretch>
            <a:fillRect/>
          </a:stretch>
        </p:blipFill>
        <p:spPr bwMode="auto">
          <a:xfrm>
            <a:off x="7495119" y="3684475"/>
            <a:ext cx="1819976" cy="1940084"/>
          </a:xfrm>
          <a:prstGeom prst="rect">
            <a:avLst/>
          </a:prstGeom>
        </p:spPr>
      </p:pic>
      <p:grpSp>
        <p:nvGrpSpPr>
          <p:cNvPr id="11" name="Group 10">
            <a:extLst>
              <a:ext uri="{FF2B5EF4-FFF2-40B4-BE49-F238E27FC236}">
                <a16:creationId xmlns:a16="http://schemas.microsoft.com/office/drawing/2014/main" id="{A028D7CD-FC74-41F0-83E4-0AE58E2CF0D0}"/>
              </a:ext>
            </a:extLst>
          </p:cNvPr>
          <p:cNvGrpSpPr/>
          <p:nvPr/>
        </p:nvGrpSpPr>
        <p:grpSpPr>
          <a:xfrm>
            <a:off x="9947974" y="1304374"/>
            <a:ext cx="2083382" cy="3720822"/>
            <a:chOff x="9947974" y="1304374"/>
            <a:chExt cx="2083382" cy="3720822"/>
          </a:xfrm>
        </p:grpSpPr>
        <p:grpSp>
          <p:nvGrpSpPr>
            <p:cNvPr id="14" name="Group 13">
              <a:extLst>
                <a:ext uri="{FF2B5EF4-FFF2-40B4-BE49-F238E27FC236}">
                  <a16:creationId xmlns:a16="http://schemas.microsoft.com/office/drawing/2014/main" id="{C38F4F26-AD89-4038-9E4C-1A33D70CE0D9}"/>
                </a:ext>
              </a:extLst>
            </p:cNvPr>
            <p:cNvGrpSpPr/>
            <p:nvPr/>
          </p:nvGrpSpPr>
          <p:grpSpPr>
            <a:xfrm>
              <a:off x="9947974" y="1304374"/>
              <a:ext cx="2083382" cy="3720822"/>
              <a:chOff x="9947974" y="1304374"/>
              <a:chExt cx="2083382" cy="3720822"/>
            </a:xfrm>
          </p:grpSpPr>
          <p:sp>
            <p:nvSpPr>
              <p:cNvPr id="75" name="Rectangle: Rounded Corners 74">
                <a:extLst>
                  <a:ext uri="{FF2B5EF4-FFF2-40B4-BE49-F238E27FC236}">
                    <a16:creationId xmlns:a16="http://schemas.microsoft.com/office/drawing/2014/main" id="{DDAB5A01-78EE-4E83-9DDE-481300B6BED3}"/>
                  </a:ext>
                </a:extLst>
              </p:cNvPr>
              <p:cNvSpPr/>
              <p:nvPr/>
            </p:nvSpPr>
            <p:spPr>
              <a:xfrm>
                <a:off x="9947974" y="1304374"/>
                <a:ext cx="2083382" cy="3720822"/>
              </a:xfrm>
              <a:prstGeom prst="roundRect">
                <a:avLst/>
              </a:prstGeom>
              <a:solidFill>
                <a:srgbClr val="DCB8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TextBox 78">
                <a:extLst>
                  <a:ext uri="{FF2B5EF4-FFF2-40B4-BE49-F238E27FC236}">
                    <a16:creationId xmlns:a16="http://schemas.microsoft.com/office/drawing/2014/main" id="{0D28D1EC-4837-4E2E-8D97-6FEAF9D100C9}"/>
                  </a:ext>
                </a:extLst>
              </p:cNvPr>
              <p:cNvSpPr txBox="1"/>
              <p:nvPr/>
            </p:nvSpPr>
            <p:spPr>
              <a:xfrm>
                <a:off x="10348779" y="1452001"/>
                <a:ext cx="1411801" cy="646331"/>
              </a:xfrm>
              <a:prstGeom prst="rect">
                <a:avLst/>
              </a:prstGeom>
              <a:noFill/>
            </p:spPr>
            <p:txBody>
              <a:bodyPr wrap="square" rtlCol="0">
                <a:spAutoFit/>
              </a:bodyPr>
              <a:lstStyle/>
              <a:p>
                <a:r>
                  <a:rPr lang="en-IN" dirty="0">
                    <a:latin typeface="Poppins ExtraBold" panose="00000900000000000000" pitchFamily="2" charset="0"/>
                    <a:cs typeface="Poppins ExtraBold" panose="00000900000000000000" pitchFamily="2" charset="0"/>
                  </a:rPr>
                  <a:t>ER</a:t>
                </a:r>
              </a:p>
              <a:p>
                <a:r>
                  <a:rPr lang="en-IN" dirty="0">
                    <a:latin typeface="Poppins ExtraBold" panose="00000900000000000000" pitchFamily="2" charset="0"/>
                    <a:cs typeface="Poppins ExtraBold" panose="00000900000000000000" pitchFamily="2" charset="0"/>
                  </a:rPr>
                  <a:t>DIAGRAM</a:t>
                </a:r>
              </a:p>
            </p:txBody>
          </p:sp>
        </p:grpSp>
        <p:pic>
          <p:nvPicPr>
            <p:cNvPr id="92" name="Picture 91">
              <a:extLst>
                <a:ext uri="{FF2B5EF4-FFF2-40B4-BE49-F238E27FC236}">
                  <a16:creationId xmlns:a16="http://schemas.microsoft.com/office/drawing/2014/main" id="{7067EE37-0675-4540-8882-43EA7CD5835F}"/>
                </a:ext>
              </a:extLst>
            </p:cNvPr>
            <p:cNvPicPr/>
            <p:nvPr/>
          </p:nvPicPr>
          <p:blipFill>
            <a:blip r:embed="rId7"/>
            <a:stretch>
              <a:fillRect/>
            </a:stretch>
          </p:blipFill>
          <p:spPr bwMode="auto">
            <a:xfrm>
              <a:off x="10082877" y="2462328"/>
              <a:ext cx="1813575" cy="1913311"/>
            </a:xfrm>
            <a:prstGeom prst="rect">
              <a:avLst/>
            </a:prstGeom>
          </p:spPr>
        </p:pic>
      </p:grpSp>
      <p:grpSp>
        <p:nvGrpSpPr>
          <p:cNvPr id="15" name="Group 14">
            <a:extLst>
              <a:ext uri="{FF2B5EF4-FFF2-40B4-BE49-F238E27FC236}">
                <a16:creationId xmlns:a16="http://schemas.microsoft.com/office/drawing/2014/main" id="{9931B021-1340-40F7-9637-A7F78E1E59EF}"/>
              </a:ext>
            </a:extLst>
          </p:cNvPr>
          <p:cNvGrpSpPr/>
          <p:nvPr/>
        </p:nvGrpSpPr>
        <p:grpSpPr>
          <a:xfrm>
            <a:off x="183456" y="1433172"/>
            <a:ext cx="2083382" cy="3720822"/>
            <a:chOff x="183456" y="1433172"/>
            <a:chExt cx="2083382" cy="3720822"/>
          </a:xfrm>
        </p:grpSpPr>
        <p:grpSp>
          <p:nvGrpSpPr>
            <p:cNvPr id="143" name="Group 142">
              <a:extLst>
                <a:ext uri="{FF2B5EF4-FFF2-40B4-BE49-F238E27FC236}">
                  <a16:creationId xmlns:a16="http://schemas.microsoft.com/office/drawing/2014/main" id="{4D6B60C3-0D09-4A30-981B-6D6EA922C921}"/>
                </a:ext>
              </a:extLst>
            </p:cNvPr>
            <p:cNvGrpSpPr/>
            <p:nvPr/>
          </p:nvGrpSpPr>
          <p:grpSpPr>
            <a:xfrm>
              <a:off x="183456" y="1433172"/>
              <a:ext cx="2083382" cy="3720822"/>
              <a:chOff x="183000" y="1433172"/>
              <a:chExt cx="2083382" cy="3720822"/>
            </a:xfrm>
          </p:grpSpPr>
          <p:sp>
            <p:nvSpPr>
              <p:cNvPr id="144" name="Rectangle: Rounded Corners 143">
                <a:extLst>
                  <a:ext uri="{FF2B5EF4-FFF2-40B4-BE49-F238E27FC236}">
                    <a16:creationId xmlns:a16="http://schemas.microsoft.com/office/drawing/2014/main" id="{2A5715AD-C0FB-4505-9DAB-6DA603A90A22}"/>
                  </a:ext>
                </a:extLst>
              </p:cNvPr>
              <p:cNvSpPr/>
              <p:nvPr/>
            </p:nvSpPr>
            <p:spPr>
              <a:xfrm>
                <a:off x="183000" y="1433172"/>
                <a:ext cx="2083382" cy="3720822"/>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5" name="TextBox 144">
                <a:extLst>
                  <a:ext uri="{FF2B5EF4-FFF2-40B4-BE49-F238E27FC236}">
                    <a16:creationId xmlns:a16="http://schemas.microsoft.com/office/drawing/2014/main" id="{AAEA296D-9ADD-44A0-9068-0110F7FAF789}"/>
                  </a:ext>
                </a:extLst>
              </p:cNvPr>
              <p:cNvSpPr txBox="1"/>
              <p:nvPr/>
            </p:nvSpPr>
            <p:spPr>
              <a:xfrm>
                <a:off x="936231" y="1599597"/>
                <a:ext cx="778881"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DFD</a:t>
                </a:r>
              </a:p>
            </p:txBody>
          </p:sp>
        </p:grpSp>
        <p:pic>
          <p:nvPicPr>
            <p:cNvPr id="146" name="Picture 145">
              <a:extLst>
                <a:ext uri="{FF2B5EF4-FFF2-40B4-BE49-F238E27FC236}">
                  <a16:creationId xmlns:a16="http://schemas.microsoft.com/office/drawing/2014/main" id="{1A07A3AA-B431-4EEE-A5AA-028D00AC0D7C}"/>
                </a:ext>
              </a:extLst>
            </p:cNvPr>
            <p:cNvPicPr/>
            <p:nvPr/>
          </p:nvPicPr>
          <p:blipFill>
            <a:blip r:embed="rId3"/>
            <a:stretch>
              <a:fillRect/>
            </a:stretch>
          </p:blipFill>
          <p:spPr bwMode="auto">
            <a:xfrm>
              <a:off x="313790" y="2258466"/>
              <a:ext cx="1805850" cy="2233952"/>
            </a:xfrm>
            <a:prstGeom prst="rect">
              <a:avLst/>
            </a:prstGeom>
          </p:spPr>
        </p:pic>
      </p:grpSp>
    </p:spTree>
    <p:extLst>
      <p:ext uri="{BB962C8B-B14F-4D97-AF65-F5344CB8AC3E}">
        <p14:creationId xmlns:p14="http://schemas.microsoft.com/office/powerpoint/2010/main" val="3607713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127811" y="-3075203"/>
            <a:ext cx="10113890" cy="15432238"/>
          </a:xfrm>
          <a:prstGeom prst="roundRect">
            <a:avLst/>
          </a:prstGeom>
          <a:solidFill>
            <a:srgbClr val="BFCB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080109" y="-1333669"/>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DIAGRAMS</a:t>
            </a:r>
            <a:endParaRPr lang="en-IN" sz="2800"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69" name="Rectangle: Rounded Corners 68">
            <a:extLst>
              <a:ext uri="{FF2B5EF4-FFF2-40B4-BE49-F238E27FC236}">
                <a16:creationId xmlns:a16="http://schemas.microsoft.com/office/drawing/2014/main" id="{D426FF2C-D815-42DB-BCAE-08538E6A1586}"/>
              </a:ext>
            </a:extLst>
          </p:cNvPr>
          <p:cNvSpPr/>
          <p:nvPr/>
        </p:nvSpPr>
        <p:spPr>
          <a:xfrm rot="5400000">
            <a:off x="2452313" y="-2946277"/>
            <a:ext cx="6516462" cy="13648721"/>
          </a:xfrm>
          <a:prstGeom prst="roundRect">
            <a:avLst/>
          </a:prstGeom>
          <a:solidFill>
            <a:srgbClr val="D5C9D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A9FB649E-5D0F-42FC-AA25-219DF69324F8}"/>
              </a:ext>
            </a:extLst>
          </p:cNvPr>
          <p:cNvSpPr txBox="1"/>
          <p:nvPr/>
        </p:nvSpPr>
        <p:spPr>
          <a:xfrm>
            <a:off x="4552584" y="153923"/>
            <a:ext cx="4022858" cy="523220"/>
          </a:xfrm>
          <a:prstGeom prst="rect">
            <a:avLst/>
          </a:prstGeom>
          <a:noFill/>
        </p:spPr>
        <p:txBody>
          <a:bodyPr wrap="square" rtlCol="0">
            <a:spAutoFit/>
          </a:bodyPr>
          <a:lstStyle/>
          <a:p>
            <a:r>
              <a:rPr lang="en-IN" sz="2800" dirty="0">
                <a:latin typeface="Poppins ExtraBold" panose="00000900000000000000" pitchFamily="2" charset="0"/>
                <a:cs typeface="Poppins ExtraBold" panose="00000900000000000000" pitchFamily="2" charset="0"/>
              </a:rPr>
              <a:t>SEQUENCE DIAGRAM</a:t>
            </a:r>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pic>
        <p:nvPicPr>
          <p:cNvPr id="85" name="Picture 84">
            <a:extLst>
              <a:ext uri="{FF2B5EF4-FFF2-40B4-BE49-F238E27FC236}">
                <a16:creationId xmlns:a16="http://schemas.microsoft.com/office/drawing/2014/main" id="{0E632D44-8FB5-40C5-92F1-C06A5EB16362}"/>
              </a:ext>
            </a:extLst>
          </p:cNvPr>
          <p:cNvPicPr/>
          <p:nvPr/>
        </p:nvPicPr>
        <p:blipFill>
          <a:blip r:embed="rId2"/>
          <a:stretch>
            <a:fillRect/>
          </a:stretch>
        </p:blipFill>
        <p:spPr bwMode="auto">
          <a:xfrm>
            <a:off x="16129406" y="9101745"/>
            <a:ext cx="4178907" cy="5169574"/>
          </a:xfrm>
          <a:prstGeom prst="rect">
            <a:avLst/>
          </a:prstGeom>
        </p:spPr>
      </p:pic>
      <p:grpSp>
        <p:nvGrpSpPr>
          <p:cNvPr id="84" name="Group 83">
            <a:extLst>
              <a:ext uri="{FF2B5EF4-FFF2-40B4-BE49-F238E27FC236}">
                <a16:creationId xmlns:a16="http://schemas.microsoft.com/office/drawing/2014/main" id="{01182D3B-09F8-48E6-93CE-E4787FB93388}"/>
              </a:ext>
            </a:extLst>
          </p:cNvPr>
          <p:cNvGrpSpPr/>
          <p:nvPr/>
        </p:nvGrpSpPr>
        <p:grpSpPr>
          <a:xfrm>
            <a:off x="2904955" y="10252059"/>
            <a:ext cx="2083382" cy="3720822"/>
            <a:chOff x="2467961" y="2539050"/>
            <a:chExt cx="2083382" cy="3720822"/>
          </a:xfrm>
        </p:grpSpPr>
        <p:sp>
          <p:nvSpPr>
            <p:cNvPr id="92" name="Rectangle: Rounded Corners 91">
              <a:extLst>
                <a:ext uri="{FF2B5EF4-FFF2-40B4-BE49-F238E27FC236}">
                  <a16:creationId xmlns:a16="http://schemas.microsoft.com/office/drawing/2014/main" id="{409880D9-2827-400C-9649-D6206BD2D666}"/>
                </a:ext>
              </a:extLst>
            </p:cNvPr>
            <p:cNvSpPr/>
            <p:nvPr/>
          </p:nvSpPr>
          <p:spPr>
            <a:xfrm>
              <a:off x="2467961" y="2539050"/>
              <a:ext cx="2083382" cy="3720822"/>
            </a:xfrm>
            <a:prstGeom prst="roundRect">
              <a:avLst/>
            </a:prstGeom>
            <a:solidFill>
              <a:srgbClr val="CEEAF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2" name="TextBox 141">
              <a:extLst>
                <a:ext uri="{FF2B5EF4-FFF2-40B4-BE49-F238E27FC236}">
                  <a16:creationId xmlns:a16="http://schemas.microsoft.com/office/drawing/2014/main" id="{C28053AE-615D-4809-9DE6-9536EE432421}"/>
                </a:ext>
              </a:extLst>
            </p:cNvPr>
            <p:cNvSpPr txBox="1"/>
            <p:nvPr/>
          </p:nvSpPr>
          <p:spPr>
            <a:xfrm>
              <a:off x="2533540" y="2679654"/>
              <a:ext cx="2017803"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CLASS DIAGRAM</a:t>
              </a:r>
            </a:p>
          </p:txBody>
        </p:sp>
        <p:pic>
          <p:nvPicPr>
            <p:cNvPr id="146" name="Picture 145">
              <a:extLst>
                <a:ext uri="{FF2B5EF4-FFF2-40B4-BE49-F238E27FC236}">
                  <a16:creationId xmlns:a16="http://schemas.microsoft.com/office/drawing/2014/main" id="{1BAB080C-3DFD-4D11-927A-61CF5026E502}"/>
                </a:ext>
              </a:extLst>
            </p:cNvPr>
            <p:cNvPicPr/>
            <p:nvPr/>
          </p:nvPicPr>
          <p:blipFill>
            <a:blip r:embed="rId3"/>
            <a:stretch>
              <a:fillRect/>
            </a:stretch>
          </p:blipFill>
          <p:spPr bwMode="auto">
            <a:xfrm>
              <a:off x="2618436" y="3479478"/>
              <a:ext cx="1812487" cy="1766684"/>
            </a:xfrm>
            <a:prstGeom prst="rect">
              <a:avLst/>
            </a:prstGeom>
          </p:spPr>
        </p:pic>
      </p:grpSp>
      <p:grpSp>
        <p:nvGrpSpPr>
          <p:cNvPr id="147" name="Group 146">
            <a:extLst>
              <a:ext uri="{FF2B5EF4-FFF2-40B4-BE49-F238E27FC236}">
                <a16:creationId xmlns:a16="http://schemas.microsoft.com/office/drawing/2014/main" id="{FB7480D3-C405-48E9-8F07-2370A3469D6A}"/>
              </a:ext>
            </a:extLst>
          </p:cNvPr>
          <p:cNvGrpSpPr/>
          <p:nvPr/>
        </p:nvGrpSpPr>
        <p:grpSpPr>
          <a:xfrm>
            <a:off x="5522322" y="-5500919"/>
            <a:ext cx="2083382" cy="3720822"/>
            <a:chOff x="4925275" y="1433172"/>
            <a:chExt cx="2083382" cy="3720822"/>
          </a:xfrm>
        </p:grpSpPr>
        <p:sp>
          <p:nvSpPr>
            <p:cNvPr id="148" name="Rectangle: Rounded Corners 147">
              <a:extLst>
                <a:ext uri="{FF2B5EF4-FFF2-40B4-BE49-F238E27FC236}">
                  <a16:creationId xmlns:a16="http://schemas.microsoft.com/office/drawing/2014/main" id="{878D67A7-EC2C-4B84-933F-338175AEE8E8}"/>
                </a:ext>
              </a:extLst>
            </p:cNvPr>
            <p:cNvSpPr/>
            <p:nvPr/>
          </p:nvSpPr>
          <p:spPr>
            <a:xfrm>
              <a:off x="4925275" y="1433172"/>
              <a:ext cx="2083382" cy="3720822"/>
            </a:xfrm>
            <a:prstGeom prst="roundRect">
              <a:avLst/>
            </a:prstGeom>
            <a:solidFill>
              <a:srgbClr val="CCD7E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0" name="TextBox 149">
              <a:extLst>
                <a:ext uri="{FF2B5EF4-FFF2-40B4-BE49-F238E27FC236}">
                  <a16:creationId xmlns:a16="http://schemas.microsoft.com/office/drawing/2014/main" id="{24F14539-EB55-468A-B91E-B4C482414B7A}"/>
                </a:ext>
              </a:extLst>
            </p:cNvPr>
            <p:cNvSpPr txBox="1"/>
            <p:nvPr/>
          </p:nvSpPr>
          <p:spPr>
            <a:xfrm>
              <a:off x="5348680" y="1599597"/>
              <a:ext cx="1615331"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USECASE DIAGRAM</a:t>
              </a:r>
            </a:p>
          </p:txBody>
        </p:sp>
        <p:pic>
          <p:nvPicPr>
            <p:cNvPr id="162" name="Picture 161">
              <a:extLst>
                <a:ext uri="{FF2B5EF4-FFF2-40B4-BE49-F238E27FC236}">
                  <a16:creationId xmlns:a16="http://schemas.microsoft.com/office/drawing/2014/main" id="{46AB0C11-D52A-428B-92E9-68C016F6DD85}"/>
                </a:ext>
              </a:extLst>
            </p:cNvPr>
            <p:cNvPicPr/>
            <p:nvPr/>
          </p:nvPicPr>
          <p:blipFill>
            <a:blip r:embed="rId4"/>
            <a:stretch>
              <a:fillRect/>
            </a:stretch>
          </p:blipFill>
          <p:spPr bwMode="auto">
            <a:xfrm>
              <a:off x="5138105" y="2550757"/>
              <a:ext cx="1692343" cy="2069098"/>
            </a:xfrm>
            <a:prstGeom prst="rect">
              <a:avLst/>
            </a:prstGeom>
          </p:spPr>
        </p:pic>
      </p:grpSp>
      <p:grpSp>
        <p:nvGrpSpPr>
          <p:cNvPr id="165" name="Group 164">
            <a:extLst>
              <a:ext uri="{FF2B5EF4-FFF2-40B4-BE49-F238E27FC236}">
                <a16:creationId xmlns:a16="http://schemas.microsoft.com/office/drawing/2014/main" id="{FF824DBB-2E55-4F66-9896-3B8A571375A8}"/>
              </a:ext>
            </a:extLst>
          </p:cNvPr>
          <p:cNvGrpSpPr/>
          <p:nvPr/>
        </p:nvGrpSpPr>
        <p:grpSpPr>
          <a:xfrm>
            <a:off x="15236385" y="2355382"/>
            <a:ext cx="2083382" cy="3720822"/>
            <a:chOff x="9947974" y="1304374"/>
            <a:chExt cx="2083382" cy="3720822"/>
          </a:xfrm>
        </p:grpSpPr>
        <p:grpSp>
          <p:nvGrpSpPr>
            <p:cNvPr id="166" name="Group 165">
              <a:extLst>
                <a:ext uri="{FF2B5EF4-FFF2-40B4-BE49-F238E27FC236}">
                  <a16:creationId xmlns:a16="http://schemas.microsoft.com/office/drawing/2014/main" id="{25E55609-7D98-4DE8-855C-69AD84FCF3D6}"/>
                </a:ext>
              </a:extLst>
            </p:cNvPr>
            <p:cNvGrpSpPr/>
            <p:nvPr/>
          </p:nvGrpSpPr>
          <p:grpSpPr>
            <a:xfrm>
              <a:off x="9947974" y="1304374"/>
              <a:ext cx="2083382" cy="3720822"/>
              <a:chOff x="9947974" y="1304374"/>
              <a:chExt cx="2083382" cy="3720822"/>
            </a:xfrm>
          </p:grpSpPr>
          <p:sp>
            <p:nvSpPr>
              <p:cNvPr id="168" name="Rectangle: Rounded Corners 167">
                <a:extLst>
                  <a:ext uri="{FF2B5EF4-FFF2-40B4-BE49-F238E27FC236}">
                    <a16:creationId xmlns:a16="http://schemas.microsoft.com/office/drawing/2014/main" id="{13BA07E3-3CD4-437C-B835-90BCA3BB4A12}"/>
                  </a:ext>
                </a:extLst>
              </p:cNvPr>
              <p:cNvSpPr/>
              <p:nvPr/>
            </p:nvSpPr>
            <p:spPr>
              <a:xfrm>
                <a:off x="9947974" y="1304374"/>
                <a:ext cx="2083382" cy="3720822"/>
              </a:xfrm>
              <a:prstGeom prst="roundRect">
                <a:avLst/>
              </a:prstGeom>
              <a:solidFill>
                <a:srgbClr val="DCB8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9" name="TextBox 168">
                <a:extLst>
                  <a:ext uri="{FF2B5EF4-FFF2-40B4-BE49-F238E27FC236}">
                    <a16:creationId xmlns:a16="http://schemas.microsoft.com/office/drawing/2014/main" id="{A6A7DC60-B2C6-42BB-BAD9-020F64ECBA60}"/>
                  </a:ext>
                </a:extLst>
              </p:cNvPr>
              <p:cNvSpPr txBox="1"/>
              <p:nvPr/>
            </p:nvSpPr>
            <p:spPr>
              <a:xfrm>
                <a:off x="10348779" y="1452001"/>
                <a:ext cx="1411801" cy="646331"/>
              </a:xfrm>
              <a:prstGeom prst="rect">
                <a:avLst/>
              </a:prstGeom>
              <a:noFill/>
            </p:spPr>
            <p:txBody>
              <a:bodyPr wrap="square" rtlCol="0">
                <a:spAutoFit/>
              </a:bodyPr>
              <a:lstStyle/>
              <a:p>
                <a:r>
                  <a:rPr lang="en-IN" dirty="0">
                    <a:latin typeface="Poppins ExtraBold" panose="00000900000000000000" pitchFamily="2" charset="0"/>
                    <a:cs typeface="Poppins ExtraBold" panose="00000900000000000000" pitchFamily="2" charset="0"/>
                  </a:rPr>
                  <a:t>ER</a:t>
                </a:r>
              </a:p>
              <a:p>
                <a:r>
                  <a:rPr lang="en-IN" dirty="0">
                    <a:latin typeface="Poppins ExtraBold" panose="00000900000000000000" pitchFamily="2" charset="0"/>
                    <a:cs typeface="Poppins ExtraBold" panose="00000900000000000000" pitchFamily="2" charset="0"/>
                  </a:rPr>
                  <a:t>DIAGRAM</a:t>
                </a:r>
              </a:p>
            </p:txBody>
          </p:sp>
        </p:grpSp>
        <p:pic>
          <p:nvPicPr>
            <p:cNvPr id="167" name="Picture 166">
              <a:extLst>
                <a:ext uri="{FF2B5EF4-FFF2-40B4-BE49-F238E27FC236}">
                  <a16:creationId xmlns:a16="http://schemas.microsoft.com/office/drawing/2014/main" id="{A7C8866A-D6E6-431A-BEAD-97B26F55BA05}"/>
                </a:ext>
              </a:extLst>
            </p:cNvPr>
            <p:cNvPicPr/>
            <p:nvPr/>
          </p:nvPicPr>
          <p:blipFill>
            <a:blip r:embed="rId5"/>
            <a:stretch>
              <a:fillRect/>
            </a:stretch>
          </p:blipFill>
          <p:spPr bwMode="auto">
            <a:xfrm>
              <a:off x="10082877" y="2462328"/>
              <a:ext cx="1813575" cy="1913311"/>
            </a:xfrm>
            <a:prstGeom prst="rect">
              <a:avLst/>
            </a:prstGeom>
          </p:spPr>
        </p:pic>
      </p:grpSp>
      <p:grpSp>
        <p:nvGrpSpPr>
          <p:cNvPr id="170" name="Group 169">
            <a:extLst>
              <a:ext uri="{FF2B5EF4-FFF2-40B4-BE49-F238E27FC236}">
                <a16:creationId xmlns:a16="http://schemas.microsoft.com/office/drawing/2014/main" id="{04F5D6F3-D128-4108-9E93-C35DAF0402C8}"/>
              </a:ext>
            </a:extLst>
          </p:cNvPr>
          <p:cNvGrpSpPr/>
          <p:nvPr/>
        </p:nvGrpSpPr>
        <p:grpSpPr>
          <a:xfrm>
            <a:off x="-5262524" y="1132970"/>
            <a:ext cx="2083382" cy="3720822"/>
            <a:chOff x="183456" y="1433172"/>
            <a:chExt cx="2083382" cy="3720822"/>
          </a:xfrm>
        </p:grpSpPr>
        <p:grpSp>
          <p:nvGrpSpPr>
            <p:cNvPr id="171" name="Group 170">
              <a:extLst>
                <a:ext uri="{FF2B5EF4-FFF2-40B4-BE49-F238E27FC236}">
                  <a16:creationId xmlns:a16="http://schemas.microsoft.com/office/drawing/2014/main" id="{6941A58E-8734-4828-8221-3CD616B596B8}"/>
                </a:ext>
              </a:extLst>
            </p:cNvPr>
            <p:cNvGrpSpPr/>
            <p:nvPr/>
          </p:nvGrpSpPr>
          <p:grpSpPr>
            <a:xfrm>
              <a:off x="183456" y="1433172"/>
              <a:ext cx="2083382" cy="3720822"/>
              <a:chOff x="183000" y="1433172"/>
              <a:chExt cx="2083382" cy="3720822"/>
            </a:xfrm>
          </p:grpSpPr>
          <p:sp>
            <p:nvSpPr>
              <p:cNvPr id="173" name="Rectangle: Rounded Corners 172">
                <a:extLst>
                  <a:ext uri="{FF2B5EF4-FFF2-40B4-BE49-F238E27FC236}">
                    <a16:creationId xmlns:a16="http://schemas.microsoft.com/office/drawing/2014/main" id="{37095D4D-0986-409E-9F0F-5C7CD95BE50E}"/>
                  </a:ext>
                </a:extLst>
              </p:cNvPr>
              <p:cNvSpPr/>
              <p:nvPr/>
            </p:nvSpPr>
            <p:spPr>
              <a:xfrm>
                <a:off x="183000" y="1433172"/>
                <a:ext cx="2083382" cy="3720822"/>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4" name="TextBox 173">
                <a:extLst>
                  <a:ext uri="{FF2B5EF4-FFF2-40B4-BE49-F238E27FC236}">
                    <a16:creationId xmlns:a16="http://schemas.microsoft.com/office/drawing/2014/main" id="{EE73D101-3F24-4BE0-9931-16E6432C5B39}"/>
                  </a:ext>
                </a:extLst>
              </p:cNvPr>
              <p:cNvSpPr txBox="1"/>
              <p:nvPr/>
            </p:nvSpPr>
            <p:spPr>
              <a:xfrm>
                <a:off x="936231" y="1599597"/>
                <a:ext cx="778881"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DFD</a:t>
                </a:r>
              </a:p>
            </p:txBody>
          </p:sp>
        </p:grpSp>
        <p:pic>
          <p:nvPicPr>
            <p:cNvPr id="172" name="Picture 171">
              <a:extLst>
                <a:ext uri="{FF2B5EF4-FFF2-40B4-BE49-F238E27FC236}">
                  <a16:creationId xmlns:a16="http://schemas.microsoft.com/office/drawing/2014/main" id="{C30D2E00-680B-4B81-A54A-35D26483A32C}"/>
                </a:ext>
              </a:extLst>
            </p:cNvPr>
            <p:cNvPicPr/>
            <p:nvPr/>
          </p:nvPicPr>
          <p:blipFill>
            <a:blip r:embed="rId2"/>
            <a:stretch>
              <a:fillRect/>
            </a:stretch>
          </p:blipFill>
          <p:spPr bwMode="auto">
            <a:xfrm>
              <a:off x="313790" y="2258466"/>
              <a:ext cx="1805850" cy="2233952"/>
            </a:xfrm>
            <a:prstGeom prst="rect">
              <a:avLst/>
            </a:prstGeom>
          </p:spPr>
        </p:pic>
      </p:grpSp>
      <p:pic>
        <p:nvPicPr>
          <p:cNvPr id="175" name="Picture 174">
            <a:extLst>
              <a:ext uri="{FF2B5EF4-FFF2-40B4-BE49-F238E27FC236}">
                <a16:creationId xmlns:a16="http://schemas.microsoft.com/office/drawing/2014/main" id="{70D02A4E-397F-47CE-9659-A169485E7049}"/>
              </a:ext>
            </a:extLst>
          </p:cNvPr>
          <p:cNvPicPr/>
          <p:nvPr/>
        </p:nvPicPr>
        <p:blipFill>
          <a:blip r:embed="rId6"/>
          <a:stretch>
            <a:fillRect/>
          </a:stretch>
        </p:blipFill>
        <p:spPr bwMode="auto">
          <a:xfrm>
            <a:off x="3520055" y="832219"/>
            <a:ext cx="5666525" cy="6040483"/>
          </a:xfrm>
          <a:prstGeom prst="rect">
            <a:avLst/>
          </a:prstGeom>
        </p:spPr>
      </p:pic>
    </p:spTree>
    <p:extLst>
      <p:ext uri="{BB962C8B-B14F-4D97-AF65-F5344CB8AC3E}">
        <p14:creationId xmlns:p14="http://schemas.microsoft.com/office/powerpoint/2010/main" val="42267808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BFCB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106788" y="140588"/>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DIAGRAMS</a:t>
            </a:r>
            <a:endParaRPr lang="en-IN" sz="2800"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74" name="Rectangle: Rounded Corners 73">
            <a:extLst>
              <a:ext uri="{FF2B5EF4-FFF2-40B4-BE49-F238E27FC236}">
                <a16:creationId xmlns:a16="http://schemas.microsoft.com/office/drawing/2014/main" id="{3EF59770-1568-4F95-AA77-746B6676F378}"/>
              </a:ext>
            </a:extLst>
          </p:cNvPr>
          <p:cNvSpPr/>
          <p:nvPr/>
        </p:nvSpPr>
        <p:spPr>
          <a:xfrm>
            <a:off x="7382589" y="2633985"/>
            <a:ext cx="2083382" cy="3720822"/>
          </a:xfrm>
          <a:prstGeom prst="roundRect">
            <a:avLst/>
          </a:prstGeom>
          <a:solidFill>
            <a:srgbClr val="D5C9DF"/>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8" name="TextBox 77">
            <a:extLst>
              <a:ext uri="{FF2B5EF4-FFF2-40B4-BE49-F238E27FC236}">
                <a16:creationId xmlns:a16="http://schemas.microsoft.com/office/drawing/2014/main" id="{6E72A89D-581C-4D81-9A11-A49D916171D8}"/>
              </a:ext>
            </a:extLst>
          </p:cNvPr>
          <p:cNvSpPr txBox="1"/>
          <p:nvPr/>
        </p:nvSpPr>
        <p:spPr>
          <a:xfrm>
            <a:off x="7754182" y="2790667"/>
            <a:ext cx="1990798"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SEQUENCE DIAGRAM</a:t>
            </a:r>
          </a:p>
        </p:txBody>
      </p:sp>
      <p:grpSp>
        <p:nvGrpSpPr>
          <p:cNvPr id="4" name="Group 3">
            <a:extLst>
              <a:ext uri="{FF2B5EF4-FFF2-40B4-BE49-F238E27FC236}">
                <a16:creationId xmlns:a16="http://schemas.microsoft.com/office/drawing/2014/main" id="{D5AF9729-2B38-4457-9C73-68CBD7A018BD}"/>
              </a:ext>
            </a:extLst>
          </p:cNvPr>
          <p:cNvGrpSpPr/>
          <p:nvPr/>
        </p:nvGrpSpPr>
        <p:grpSpPr>
          <a:xfrm>
            <a:off x="183000" y="1433172"/>
            <a:ext cx="2083382" cy="3720822"/>
            <a:chOff x="183000" y="1433172"/>
            <a:chExt cx="2083382" cy="3720822"/>
          </a:xfrm>
        </p:grpSpPr>
        <p:sp>
          <p:nvSpPr>
            <p:cNvPr id="69" name="Rectangle: Rounded Corners 68">
              <a:extLst>
                <a:ext uri="{FF2B5EF4-FFF2-40B4-BE49-F238E27FC236}">
                  <a16:creationId xmlns:a16="http://schemas.microsoft.com/office/drawing/2014/main" id="{D426FF2C-D815-42DB-BCAE-08538E6A1586}"/>
                </a:ext>
              </a:extLst>
            </p:cNvPr>
            <p:cNvSpPr/>
            <p:nvPr/>
          </p:nvSpPr>
          <p:spPr>
            <a:xfrm>
              <a:off x="183000" y="1433172"/>
              <a:ext cx="2083382" cy="3720822"/>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A9FB649E-5D0F-42FC-AA25-219DF69324F8}"/>
                </a:ext>
              </a:extLst>
            </p:cNvPr>
            <p:cNvSpPr txBox="1"/>
            <p:nvPr/>
          </p:nvSpPr>
          <p:spPr>
            <a:xfrm>
              <a:off x="936231" y="1599597"/>
              <a:ext cx="778881"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DFD</a:t>
              </a:r>
            </a:p>
          </p:txBody>
        </p:sp>
      </p:grpSp>
      <p:pic>
        <p:nvPicPr>
          <p:cNvPr id="142" name="Picture 141">
            <a:extLst>
              <a:ext uri="{FF2B5EF4-FFF2-40B4-BE49-F238E27FC236}">
                <a16:creationId xmlns:a16="http://schemas.microsoft.com/office/drawing/2014/main" id="{71C9A11F-FBFD-4FDA-ABDB-D64E40681A11}"/>
              </a:ext>
            </a:extLst>
          </p:cNvPr>
          <p:cNvPicPr/>
          <p:nvPr/>
        </p:nvPicPr>
        <p:blipFill>
          <a:blip r:embed="rId2"/>
          <a:stretch>
            <a:fillRect/>
          </a:stretch>
        </p:blipFill>
        <p:spPr bwMode="auto">
          <a:xfrm>
            <a:off x="-15776384" y="9339490"/>
            <a:ext cx="11769332" cy="2369446"/>
          </a:xfrm>
          <a:prstGeom prst="rect">
            <a:avLst/>
          </a:prstGeom>
        </p:spPr>
      </p:pic>
      <p:pic>
        <p:nvPicPr>
          <p:cNvPr id="81" name="Picture 80">
            <a:extLst>
              <a:ext uri="{FF2B5EF4-FFF2-40B4-BE49-F238E27FC236}">
                <a16:creationId xmlns:a16="http://schemas.microsoft.com/office/drawing/2014/main" id="{78C04C27-5828-4B17-9306-7C20203AE14C}"/>
              </a:ext>
            </a:extLst>
          </p:cNvPr>
          <p:cNvPicPr/>
          <p:nvPr/>
        </p:nvPicPr>
        <p:blipFill>
          <a:blip r:embed="rId3"/>
          <a:stretch>
            <a:fillRect/>
          </a:stretch>
        </p:blipFill>
        <p:spPr bwMode="auto">
          <a:xfrm>
            <a:off x="16129406" y="9101745"/>
            <a:ext cx="4178907" cy="5169574"/>
          </a:xfrm>
          <a:prstGeom prst="rect">
            <a:avLst/>
          </a:prstGeom>
        </p:spPr>
      </p:pic>
      <p:grpSp>
        <p:nvGrpSpPr>
          <p:cNvPr id="9" name="Group 8">
            <a:extLst>
              <a:ext uri="{FF2B5EF4-FFF2-40B4-BE49-F238E27FC236}">
                <a16:creationId xmlns:a16="http://schemas.microsoft.com/office/drawing/2014/main" id="{B1B311EB-A7DF-4BF2-A570-520B350B9DFC}"/>
              </a:ext>
            </a:extLst>
          </p:cNvPr>
          <p:cNvGrpSpPr/>
          <p:nvPr/>
        </p:nvGrpSpPr>
        <p:grpSpPr>
          <a:xfrm>
            <a:off x="2467961" y="2539050"/>
            <a:ext cx="2083382" cy="3720822"/>
            <a:chOff x="2467961" y="2539050"/>
            <a:chExt cx="2083382" cy="3720822"/>
          </a:xfrm>
        </p:grpSpPr>
        <p:sp>
          <p:nvSpPr>
            <p:cNvPr id="72" name="Rectangle: Rounded Corners 71">
              <a:extLst>
                <a:ext uri="{FF2B5EF4-FFF2-40B4-BE49-F238E27FC236}">
                  <a16:creationId xmlns:a16="http://schemas.microsoft.com/office/drawing/2014/main" id="{1DBD0841-6766-40B1-8F1F-24082A7296A5}"/>
                </a:ext>
              </a:extLst>
            </p:cNvPr>
            <p:cNvSpPr/>
            <p:nvPr/>
          </p:nvSpPr>
          <p:spPr>
            <a:xfrm>
              <a:off x="2467961" y="2539050"/>
              <a:ext cx="2083382" cy="3720822"/>
            </a:xfrm>
            <a:prstGeom prst="roundRect">
              <a:avLst/>
            </a:prstGeom>
            <a:solidFill>
              <a:srgbClr val="CEEAF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TextBox 79">
              <a:extLst>
                <a:ext uri="{FF2B5EF4-FFF2-40B4-BE49-F238E27FC236}">
                  <a16:creationId xmlns:a16="http://schemas.microsoft.com/office/drawing/2014/main" id="{5F07EFFA-059E-4D11-B8AB-56A966BADA03}"/>
                </a:ext>
              </a:extLst>
            </p:cNvPr>
            <p:cNvSpPr txBox="1"/>
            <p:nvPr/>
          </p:nvSpPr>
          <p:spPr>
            <a:xfrm>
              <a:off x="2533540" y="2679654"/>
              <a:ext cx="2017803"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CLASS DIAGRAM</a:t>
              </a:r>
            </a:p>
          </p:txBody>
        </p:sp>
        <p:pic>
          <p:nvPicPr>
            <p:cNvPr id="82" name="Picture 81">
              <a:extLst>
                <a:ext uri="{FF2B5EF4-FFF2-40B4-BE49-F238E27FC236}">
                  <a16:creationId xmlns:a16="http://schemas.microsoft.com/office/drawing/2014/main" id="{3D8A277B-CF7C-4F5C-9DD8-97A7852A08B7}"/>
                </a:ext>
              </a:extLst>
            </p:cNvPr>
            <p:cNvPicPr/>
            <p:nvPr/>
          </p:nvPicPr>
          <p:blipFill>
            <a:blip r:embed="rId4"/>
            <a:stretch>
              <a:fillRect/>
            </a:stretch>
          </p:blipFill>
          <p:spPr bwMode="auto">
            <a:xfrm>
              <a:off x="2618436" y="3479478"/>
              <a:ext cx="1812487" cy="1766684"/>
            </a:xfrm>
            <a:prstGeom prst="rect">
              <a:avLst/>
            </a:prstGeom>
          </p:spPr>
        </p:pic>
      </p:grpSp>
      <p:pic>
        <p:nvPicPr>
          <p:cNvPr id="83" name="Picture 82">
            <a:extLst>
              <a:ext uri="{FF2B5EF4-FFF2-40B4-BE49-F238E27FC236}">
                <a16:creationId xmlns:a16="http://schemas.microsoft.com/office/drawing/2014/main" id="{BC70E4C6-5DD8-4FBE-9592-0A28378E6736}"/>
              </a:ext>
            </a:extLst>
          </p:cNvPr>
          <p:cNvPicPr/>
          <p:nvPr/>
        </p:nvPicPr>
        <p:blipFill>
          <a:blip r:embed="rId3"/>
          <a:stretch>
            <a:fillRect/>
          </a:stretch>
        </p:blipFill>
        <p:spPr bwMode="auto">
          <a:xfrm>
            <a:off x="313334" y="2258466"/>
            <a:ext cx="1805850" cy="2233952"/>
          </a:xfrm>
          <a:prstGeom prst="rect">
            <a:avLst/>
          </a:prstGeom>
        </p:spPr>
      </p:pic>
      <p:grpSp>
        <p:nvGrpSpPr>
          <p:cNvPr id="10" name="Group 9">
            <a:extLst>
              <a:ext uri="{FF2B5EF4-FFF2-40B4-BE49-F238E27FC236}">
                <a16:creationId xmlns:a16="http://schemas.microsoft.com/office/drawing/2014/main" id="{0C428E95-61EF-4FCA-BF30-135295BB118D}"/>
              </a:ext>
            </a:extLst>
          </p:cNvPr>
          <p:cNvGrpSpPr/>
          <p:nvPr/>
        </p:nvGrpSpPr>
        <p:grpSpPr>
          <a:xfrm>
            <a:off x="4925275" y="1433172"/>
            <a:ext cx="2083382" cy="3720822"/>
            <a:chOff x="4925275" y="1433172"/>
            <a:chExt cx="2083382" cy="3720822"/>
          </a:xfrm>
        </p:grpSpPr>
        <p:sp>
          <p:nvSpPr>
            <p:cNvPr id="73" name="Rectangle: Rounded Corners 72">
              <a:extLst>
                <a:ext uri="{FF2B5EF4-FFF2-40B4-BE49-F238E27FC236}">
                  <a16:creationId xmlns:a16="http://schemas.microsoft.com/office/drawing/2014/main" id="{7A77D9E7-57DF-4775-ACB2-64D55961971D}"/>
                </a:ext>
              </a:extLst>
            </p:cNvPr>
            <p:cNvSpPr/>
            <p:nvPr/>
          </p:nvSpPr>
          <p:spPr>
            <a:xfrm>
              <a:off x="4925275" y="1433172"/>
              <a:ext cx="2083382" cy="3720822"/>
            </a:xfrm>
            <a:prstGeom prst="roundRect">
              <a:avLst/>
            </a:prstGeom>
            <a:solidFill>
              <a:srgbClr val="CCD7E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7" name="TextBox 76">
              <a:extLst>
                <a:ext uri="{FF2B5EF4-FFF2-40B4-BE49-F238E27FC236}">
                  <a16:creationId xmlns:a16="http://schemas.microsoft.com/office/drawing/2014/main" id="{F25A7F9C-5D20-4C91-8EC6-E62E64E1E8BA}"/>
                </a:ext>
              </a:extLst>
            </p:cNvPr>
            <p:cNvSpPr txBox="1"/>
            <p:nvPr/>
          </p:nvSpPr>
          <p:spPr>
            <a:xfrm>
              <a:off x="5348680" y="1599597"/>
              <a:ext cx="1615331"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USECASE DIAGRAM</a:t>
              </a:r>
            </a:p>
          </p:txBody>
        </p:sp>
        <p:pic>
          <p:nvPicPr>
            <p:cNvPr id="84" name="Picture 83">
              <a:extLst>
                <a:ext uri="{FF2B5EF4-FFF2-40B4-BE49-F238E27FC236}">
                  <a16:creationId xmlns:a16="http://schemas.microsoft.com/office/drawing/2014/main" id="{784E9A44-C168-4C5D-A9F2-F3D9FE387BB5}"/>
                </a:ext>
              </a:extLst>
            </p:cNvPr>
            <p:cNvPicPr/>
            <p:nvPr/>
          </p:nvPicPr>
          <p:blipFill>
            <a:blip r:embed="rId5"/>
            <a:stretch>
              <a:fillRect/>
            </a:stretch>
          </p:blipFill>
          <p:spPr bwMode="auto">
            <a:xfrm>
              <a:off x="5138105" y="2550757"/>
              <a:ext cx="1692343" cy="2069098"/>
            </a:xfrm>
            <a:prstGeom prst="rect">
              <a:avLst/>
            </a:prstGeom>
          </p:spPr>
        </p:pic>
      </p:grpSp>
      <p:pic>
        <p:nvPicPr>
          <p:cNvPr id="85" name="Picture 84">
            <a:extLst>
              <a:ext uri="{FF2B5EF4-FFF2-40B4-BE49-F238E27FC236}">
                <a16:creationId xmlns:a16="http://schemas.microsoft.com/office/drawing/2014/main" id="{044246EC-2686-49DC-8217-27054B2B9C49}"/>
              </a:ext>
            </a:extLst>
          </p:cNvPr>
          <p:cNvPicPr/>
          <p:nvPr/>
        </p:nvPicPr>
        <p:blipFill>
          <a:blip r:embed="rId6"/>
          <a:stretch>
            <a:fillRect/>
          </a:stretch>
        </p:blipFill>
        <p:spPr bwMode="auto">
          <a:xfrm>
            <a:off x="7495119" y="3684475"/>
            <a:ext cx="1819976" cy="1940084"/>
          </a:xfrm>
          <a:prstGeom prst="rect">
            <a:avLst/>
          </a:prstGeom>
        </p:spPr>
      </p:pic>
      <p:grpSp>
        <p:nvGrpSpPr>
          <p:cNvPr id="11" name="Group 10">
            <a:extLst>
              <a:ext uri="{FF2B5EF4-FFF2-40B4-BE49-F238E27FC236}">
                <a16:creationId xmlns:a16="http://schemas.microsoft.com/office/drawing/2014/main" id="{A028D7CD-FC74-41F0-83E4-0AE58E2CF0D0}"/>
              </a:ext>
            </a:extLst>
          </p:cNvPr>
          <p:cNvGrpSpPr/>
          <p:nvPr/>
        </p:nvGrpSpPr>
        <p:grpSpPr>
          <a:xfrm>
            <a:off x="9947974" y="1304374"/>
            <a:ext cx="2083382" cy="3720822"/>
            <a:chOff x="9947974" y="1304374"/>
            <a:chExt cx="2083382" cy="3720822"/>
          </a:xfrm>
        </p:grpSpPr>
        <p:grpSp>
          <p:nvGrpSpPr>
            <p:cNvPr id="14" name="Group 13">
              <a:extLst>
                <a:ext uri="{FF2B5EF4-FFF2-40B4-BE49-F238E27FC236}">
                  <a16:creationId xmlns:a16="http://schemas.microsoft.com/office/drawing/2014/main" id="{C38F4F26-AD89-4038-9E4C-1A33D70CE0D9}"/>
                </a:ext>
              </a:extLst>
            </p:cNvPr>
            <p:cNvGrpSpPr/>
            <p:nvPr/>
          </p:nvGrpSpPr>
          <p:grpSpPr>
            <a:xfrm>
              <a:off x="9947974" y="1304374"/>
              <a:ext cx="2083382" cy="3720822"/>
              <a:chOff x="9947974" y="1304374"/>
              <a:chExt cx="2083382" cy="3720822"/>
            </a:xfrm>
          </p:grpSpPr>
          <p:sp>
            <p:nvSpPr>
              <p:cNvPr id="75" name="Rectangle: Rounded Corners 74">
                <a:extLst>
                  <a:ext uri="{FF2B5EF4-FFF2-40B4-BE49-F238E27FC236}">
                    <a16:creationId xmlns:a16="http://schemas.microsoft.com/office/drawing/2014/main" id="{DDAB5A01-78EE-4E83-9DDE-481300B6BED3}"/>
                  </a:ext>
                </a:extLst>
              </p:cNvPr>
              <p:cNvSpPr/>
              <p:nvPr/>
            </p:nvSpPr>
            <p:spPr>
              <a:xfrm>
                <a:off x="9947974" y="1304374"/>
                <a:ext cx="2083382" cy="3720822"/>
              </a:xfrm>
              <a:prstGeom prst="roundRect">
                <a:avLst/>
              </a:prstGeom>
              <a:solidFill>
                <a:srgbClr val="DCB8C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TextBox 78">
                <a:extLst>
                  <a:ext uri="{FF2B5EF4-FFF2-40B4-BE49-F238E27FC236}">
                    <a16:creationId xmlns:a16="http://schemas.microsoft.com/office/drawing/2014/main" id="{0D28D1EC-4837-4E2E-8D97-6FEAF9D100C9}"/>
                  </a:ext>
                </a:extLst>
              </p:cNvPr>
              <p:cNvSpPr txBox="1"/>
              <p:nvPr/>
            </p:nvSpPr>
            <p:spPr>
              <a:xfrm>
                <a:off x="10348779" y="1452001"/>
                <a:ext cx="1411801" cy="646331"/>
              </a:xfrm>
              <a:prstGeom prst="rect">
                <a:avLst/>
              </a:prstGeom>
              <a:noFill/>
            </p:spPr>
            <p:txBody>
              <a:bodyPr wrap="square" rtlCol="0">
                <a:spAutoFit/>
              </a:bodyPr>
              <a:lstStyle/>
              <a:p>
                <a:r>
                  <a:rPr lang="en-IN" dirty="0">
                    <a:latin typeface="Poppins ExtraBold" panose="00000900000000000000" pitchFamily="2" charset="0"/>
                    <a:cs typeface="Poppins ExtraBold" panose="00000900000000000000" pitchFamily="2" charset="0"/>
                  </a:rPr>
                  <a:t>ER</a:t>
                </a:r>
              </a:p>
              <a:p>
                <a:r>
                  <a:rPr lang="en-IN" dirty="0">
                    <a:latin typeface="Poppins ExtraBold" panose="00000900000000000000" pitchFamily="2" charset="0"/>
                    <a:cs typeface="Poppins ExtraBold" panose="00000900000000000000" pitchFamily="2" charset="0"/>
                  </a:rPr>
                  <a:t>DIAGRAM</a:t>
                </a:r>
              </a:p>
            </p:txBody>
          </p:sp>
        </p:grpSp>
        <p:pic>
          <p:nvPicPr>
            <p:cNvPr id="92" name="Picture 91">
              <a:extLst>
                <a:ext uri="{FF2B5EF4-FFF2-40B4-BE49-F238E27FC236}">
                  <a16:creationId xmlns:a16="http://schemas.microsoft.com/office/drawing/2014/main" id="{7067EE37-0675-4540-8882-43EA7CD5835F}"/>
                </a:ext>
              </a:extLst>
            </p:cNvPr>
            <p:cNvPicPr/>
            <p:nvPr/>
          </p:nvPicPr>
          <p:blipFill>
            <a:blip r:embed="rId7"/>
            <a:stretch>
              <a:fillRect/>
            </a:stretch>
          </p:blipFill>
          <p:spPr bwMode="auto">
            <a:xfrm>
              <a:off x="10082877" y="2462328"/>
              <a:ext cx="1813575" cy="1913311"/>
            </a:xfrm>
            <a:prstGeom prst="rect">
              <a:avLst/>
            </a:prstGeom>
          </p:spPr>
        </p:pic>
      </p:grpSp>
      <p:grpSp>
        <p:nvGrpSpPr>
          <p:cNvPr id="15" name="Group 14">
            <a:extLst>
              <a:ext uri="{FF2B5EF4-FFF2-40B4-BE49-F238E27FC236}">
                <a16:creationId xmlns:a16="http://schemas.microsoft.com/office/drawing/2014/main" id="{9931B021-1340-40F7-9637-A7F78E1E59EF}"/>
              </a:ext>
            </a:extLst>
          </p:cNvPr>
          <p:cNvGrpSpPr/>
          <p:nvPr/>
        </p:nvGrpSpPr>
        <p:grpSpPr>
          <a:xfrm>
            <a:off x="183456" y="1433172"/>
            <a:ext cx="2083382" cy="3720822"/>
            <a:chOff x="183456" y="1433172"/>
            <a:chExt cx="2083382" cy="3720822"/>
          </a:xfrm>
        </p:grpSpPr>
        <p:grpSp>
          <p:nvGrpSpPr>
            <p:cNvPr id="143" name="Group 142">
              <a:extLst>
                <a:ext uri="{FF2B5EF4-FFF2-40B4-BE49-F238E27FC236}">
                  <a16:creationId xmlns:a16="http://schemas.microsoft.com/office/drawing/2014/main" id="{4D6B60C3-0D09-4A30-981B-6D6EA922C921}"/>
                </a:ext>
              </a:extLst>
            </p:cNvPr>
            <p:cNvGrpSpPr/>
            <p:nvPr/>
          </p:nvGrpSpPr>
          <p:grpSpPr>
            <a:xfrm>
              <a:off x="183456" y="1433172"/>
              <a:ext cx="2083382" cy="3720822"/>
              <a:chOff x="183000" y="1433172"/>
              <a:chExt cx="2083382" cy="3720822"/>
            </a:xfrm>
          </p:grpSpPr>
          <p:sp>
            <p:nvSpPr>
              <p:cNvPr id="144" name="Rectangle: Rounded Corners 143">
                <a:extLst>
                  <a:ext uri="{FF2B5EF4-FFF2-40B4-BE49-F238E27FC236}">
                    <a16:creationId xmlns:a16="http://schemas.microsoft.com/office/drawing/2014/main" id="{2A5715AD-C0FB-4505-9DAB-6DA603A90A22}"/>
                  </a:ext>
                </a:extLst>
              </p:cNvPr>
              <p:cNvSpPr/>
              <p:nvPr/>
            </p:nvSpPr>
            <p:spPr>
              <a:xfrm>
                <a:off x="183000" y="1433172"/>
                <a:ext cx="2083382" cy="3720822"/>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5" name="TextBox 144">
                <a:extLst>
                  <a:ext uri="{FF2B5EF4-FFF2-40B4-BE49-F238E27FC236}">
                    <a16:creationId xmlns:a16="http://schemas.microsoft.com/office/drawing/2014/main" id="{AAEA296D-9ADD-44A0-9068-0110F7FAF789}"/>
                  </a:ext>
                </a:extLst>
              </p:cNvPr>
              <p:cNvSpPr txBox="1"/>
              <p:nvPr/>
            </p:nvSpPr>
            <p:spPr>
              <a:xfrm>
                <a:off x="936231" y="1599597"/>
                <a:ext cx="778881"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DFD</a:t>
                </a:r>
              </a:p>
            </p:txBody>
          </p:sp>
        </p:grpSp>
        <p:pic>
          <p:nvPicPr>
            <p:cNvPr id="146" name="Picture 145">
              <a:extLst>
                <a:ext uri="{FF2B5EF4-FFF2-40B4-BE49-F238E27FC236}">
                  <a16:creationId xmlns:a16="http://schemas.microsoft.com/office/drawing/2014/main" id="{1A07A3AA-B431-4EEE-A5AA-028D00AC0D7C}"/>
                </a:ext>
              </a:extLst>
            </p:cNvPr>
            <p:cNvPicPr/>
            <p:nvPr/>
          </p:nvPicPr>
          <p:blipFill>
            <a:blip r:embed="rId3"/>
            <a:stretch>
              <a:fillRect/>
            </a:stretch>
          </p:blipFill>
          <p:spPr bwMode="auto">
            <a:xfrm>
              <a:off x="313790" y="2258466"/>
              <a:ext cx="1805850" cy="2233952"/>
            </a:xfrm>
            <a:prstGeom prst="rect">
              <a:avLst/>
            </a:prstGeom>
          </p:spPr>
        </p:pic>
      </p:grpSp>
    </p:spTree>
    <p:extLst>
      <p:ext uri="{BB962C8B-B14F-4D97-AF65-F5344CB8AC3E}">
        <p14:creationId xmlns:p14="http://schemas.microsoft.com/office/powerpoint/2010/main" val="9110059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BFCB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106788" y="140588"/>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DIAGRAMS</a:t>
            </a:r>
            <a:endParaRPr lang="en-IN" sz="2800"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grpSp>
        <p:nvGrpSpPr>
          <p:cNvPr id="4" name="Group 3">
            <a:extLst>
              <a:ext uri="{FF2B5EF4-FFF2-40B4-BE49-F238E27FC236}">
                <a16:creationId xmlns:a16="http://schemas.microsoft.com/office/drawing/2014/main" id="{D5AF9729-2B38-4457-9C73-68CBD7A018BD}"/>
              </a:ext>
            </a:extLst>
          </p:cNvPr>
          <p:cNvGrpSpPr/>
          <p:nvPr/>
        </p:nvGrpSpPr>
        <p:grpSpPr>
          <a:xfrm>
            <a:off x="183000" y="1433172"/>
            <a:ext cx="2083382" cy="3720822"/>
            <a:chOff x="183000" y="1433172"/>
            <a:chExt cx="2083382" cy="3720822"/>
          </a:xfrm>
        </p:grpSpPr>
        <p:sp>
          <p:nvSpPr>
            <p:cNvPr id="69" name="Rectangle: Rounded Corners 68">
              <a:extLst>
                <a:ext uri="{FF2B5EF4-FFF2-40B4-BE49-F238E27FC236}">
                  <a16:creationId xmlns:a16="http://schemas.microsoft.com/office/drawing/2014/main" id="{D426FF2C-D815-42DB-BCAE-08538E6A1586}"/>
                </a:ext>
              </a:extLst>
            </p:cNvPr>
            <p:cNvSpPr/>
            <p:nvPr/>
          </p:nvSpPr>
          <p:spPr>
            <a:xfrm>
              <a:off x="183000" y="1433172"/>
              <a:ext cx="2083382" cy="3720822"/>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A9FB649E-5D0F-42FC-AA25-219DF69324F8}"/>
                </a:ext>
              </a:extLst>
            </p:cNvPr>
            <p:cNvSpPr txBox="1"/>
            <p:nvPr/>
          </p:nvSpPr>
          <p:spPr>
            <a:xfrm>
              <a:off x="936231" y="1599597"/>
              <a:ext cx="778881"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DFD</a:t>
              </a:r>
            </a:p>
          </p:txBody>
        </p:sp>
      </p:grpSp>
      <p:pic>
        <p:nvPicPr>
          <p:cNvPr id="142" name="Picture 141">
            <a:extLst>
              <a:ext uri="{FF2B5EF4-FFF2-40B4-BE49-F238E27FC236}">
                <a16:creationId xmlns:a16="http://schemas.microsoft.com/office/drawing/2014/main" id="{71C9A11F-FBFD-4FDA-ABDB-D64E40681A11}"/>
              </a:ext>
            </a:extLst>
          </p:cNvPr>
          <p:cNvPicPr/>
          <p:nvPr/>
        </p:nvPicPr>
        <p:blipFill>
          <a:blip r:embed="rId2"/>
          <a:stretch>
            <a:fillRect/>
          </a:stretch>
        </p:blipFill>
        <p:spPr bwMode="auto">
          <a:xfrm>
            <a:off x="-15776384" y="9339490"/>
            <a:ext cx="11769332" cy="2369446"/>
          </a:xfrm>
          <a:prstGeom prst="rect">
            <a:avLst/>
          </a:prstGeom>
        </p:spPr>
      </p:pic>
      <p:pic>
        <p:nvPicPr>
          <p:cNvPr id="81" name="Picture 80">
            <a:extLst>
              <a:ext uri="{FF2B5EF4-FFF2-40B4-BE49-F238E27FC236}">
                <a16:creationId xmlns:a16="http://schemas.microsoft.com/office/drawing/2014/main" id="{78C04C27-5828-4B17-9306-7C20203AE14C}"/>
              </a:ext>
            </a:extLst>
          </p:cNvPr>
          <p:cNvPicPr/>
          <p:nvPr/>
        </p:nvPicPr>
        <p:blipFill>
          <a:blip r:embed="rId3"/>
          <a:stretch>
            <a:fillRect/>
          </a:stretch>
        </p:blipFill>
        <p:spPr bwMode="auto">
          <a:xfrm>
            <a:off x="16129406" y="9101745"/>
            <a:ext cx="4178907" cy="5169574"/>
          </a:xfrm>
          <a:prstGeom prst="rect">
            <a:avLst/>
          </a:prstGeom>
        </p:spPr>
      </p:pic>
      <p:grpSp>
        <p:nvGrpSpPr>
          <p:cNvPr id="9" name="Group 8">
            <a:extLst>
              <a:ext uri="{FF2B5EF4-FFF2-40B4-BE49-F238E27FC236}">
                <a16:creationId xmlns:a16="http://schemas.microsoft.com/office/drawing/2014/main" id="{B1B311EB-A7DF-4BF2-A570-520B350B9DFC}"/>
              </a:ext>
            </a:extLst>
          </p:cNvPr>
          <p:cNvGrpSpPr/>
          <p:nvPr/>
        </p:nvGrpSpPr>
        <p:grpSpPr>
          <a:xfrm>
            <a:off x="2467961" y="2539050"/>
            <a:ext cx="2083382" cy="3720822"/>
            <a:chOff x="2467961" y="2539050"/>
            <a:chExt cx="2083382" cy="3720822"/>
          </a:xfrm>
        </p:grpSpPr>
        <p:sp>
          <p:nvSpPr>
            <p:cNvPr id="72" name="Rectangle: Rounded Corners 71">
              <a:extLst>
                <a:ext uri="{FF2B5EF4-FFF2-40B4-BE49-F238E27FC236}">
                  <a16:creationId xmlns:a16="http://schemas.microsoft.com/office/drawing/2014/main" id="{1DBD0841-6766-40B1-8F1F-24082A7296A5}"/>
                </a:ext>
              </a:extLst>
            </p:cNvPr>
            <p:cNvSpPr/>
            <p:nvPr/>
          </p:nvSpPr>
          <p:spPr>
            <a:xfrm>
              <a:off x="2467961" y="2539050"/>
              <a:ext cx="2083382" cy="3720822"/>
            </a:xfrm>
            <a:prstGeom prst="roundRect">
              <a:avLst/>
            </a:prstGeom>
            <a:solidFill>
              <a:srgbClr val="CEEAF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TextBox 79">
              <a:extLst>
                <a:ext uri="{FF2B5EF4-FFF2-40B4-BE49-F238E27FC236}">
                  <a16:creationId xmlns:a16="http://schemas.microsoft.com/office/drawing/2014/main" id="{5F07EFFA-059E-4D11-B8AB-56A966BADA03}"/>
                </a:ext>
              </a:extLst>
            </p:cNvPr>
            <p:cNvSpPr txBox="1"/>
            <p:nvPr/>
          </p:nvSpPr>
          <p:spPr>
            <a:xfrm>
              <a:off x="2533540" y="2679654"/>
              <a:ext cx="2017803"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CLASS DIAGRAM</a:t>
              </a:r>
            </a:p>
          </p:txBody>
        </p:sp>
        <p:pic>
          <p:nvPicPr>
            <p:cNvPr id="82" name="Picture 81">
              <a:extLst>
                <a:ext uri="{FF2B5EF4-FFF2-40B4-BE49-F238E27FC236}">
                  <a16:creationId xmlns:a16="http://schemas.microsoft.com/office/drawing/2014/main" id="{3D8A277B-CF7C-4F5C-9DD8-97A7852A08B7}"/>
                </a:ext>
              </a:extLst>
            </p:cNvPr>
            <p:cNvPicPr/>
            <p:nvPr/>
          </p:nvPicPr>
          <p:blipFill>
            <a:blip r:embed="rId4"/>
            <a:stretch>
              <a:fillRect/>
            </a:stretch>
          </p:blipFill>
          <p:spPr bwMode="auto">
            <a:xfrm>
              <a:off x="2618436" y="3479478"/>
              <a:ext cx="1812487" cy="1766684"/>
            </a:xfrm>
            <a:prstGeom prst="rect">
              <a:avLst/>
            </a:prstGeom>
          </p:spPr>
        </p:pic>
      </p:grpSp>
      <p:pic>
        <p:nvPicPr>
          <p:cNvPr id="83" name="Picture 82">
            <a:extLst>
              <a:ext uri="{FF2B5EF4-FFF2-40B4-BE49-F238E27FC236}">
                <a16:creationId xmlns:a16="http://schemas.microsoft.com/office/drawing/2014/main" id="{BC70E4C6-5DD8-4FBE-9592-0A28378E6736}"/>
              </a:ext>
            </a:extLst>
          </p:cNvPr>
          <p:cNvPicPr/>
          <p:nvPr/>
        </p:nvPicPr>
        <p:blipFill>
          <a:blip r:embed="rId3"/>
          <a:stretch>
            <a:fillRect/>
          </a:stretch>
        </p:blipFill>
        <p:spPr bwMode="auto">
          <a:xfrm>
            <a:off x="313334" y="2258466"/>
            <a:ext cx="1805850" cy="2233952"/>
          </a:xfrm>
          <a:prstGeom prst="rect">
            <a:avLst/>
          </a:prstGeom>
        </p:spPr>
      </p:pic>
      <p:grpSp>
        <p:nvGrpSpPr>
          <p:cNvPr id="10" name="Group 9">
            <a:extLst>
              <a:ext uri="{FF2B5EF4-FFF2-40B4-BE49-F238E27FC236}">
                <a16:creationId xmlns:a16="http://schemas.microsoft.com/office/drawing/2014/main" id="{0C428E95-61EF-4FCA-BF30-135295BB118D}"/>
              </a:ext>
            </a:extLst>
          </p:cNvPr>
          <p:cNvGrpSpPr/>
          <p:nvPr/>
        </p:nvGrpSpPr>
        <p:grpSpPr>
          <a:xfrm>
            <a:off x="4925275" y="1433172"/>
            <a:ext cx="2083382" cy="3720822"/>
            <a:chOff x="4925275" y="1433172"/>
            <a:chExt cx="2083382" cy="3720822"/>
          </a:xfrm>
        </p:grpSpPr>
        <p:sp>
          <p:nvSpPr>
            <p:cNvPr id="73" name="Rectangle: Rounded Corners 72">
              <a:extLst>
                <a:ext uri="{FF2B5EF4-FFF2-40B4-BE49-F238E27FC236}">
                  <a16:creationId xmlns:a16="http://schemas.microsoft.com/office/drawing/2014/main" id="{7A77D9E7-57DF-4775-ACB2-64D55961971D}"/>
                </a:ext>
              </a:extLst>
            </p:cNvPr>
            <p:cNvSpPr/>
            <p:nvPr/>
          </p:nvSpPr>
          <p:spPr>
            <a:xfrm>
              <a:off x="4925275" y="1433172"/>
              <a:ext cx="2083382" cy="3720822"/>
            </a:xfrm>
            <a:prstGeom prst="roundRect">
              <a:avLst/>
            </a:prstGeom>
            <a:solidFill>
              <a:srgbClr val="CCD7E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7" name="TextBox 76">
              <a:extLst>
                <a:ext uri="{FF2B5EF4-FFF2-40B4-BE49-F238E27FC236}">
                  <a16:creationId xmlns:a16="http://schemas.microsoft.com/office/drawing/2014/main" id="{F25A7F9C-5D20-4C91-8EC6-E62E64E1E8BA}"/>
                </a:ext>
              </a:extLst>
            </p:cNvPr>
            <p:cNvSpPr txBox="1"/>
            <p:nvPr/>
          </p:nvSpPr>
          <p:spPr>
            <a:xfrm>
              <a:off x="5348680" y="1599597"/>
              <a:ext cx="1615331"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USECASE DIAGRAM</a:t>
              </a:r>
            </a:p>
          </p:txBody>
        </p:sp>
        <p:pic>
          <p:nvPicPr>
            <p:cNvPr id="84" name="Picture 83">
              <a:extLst>
                <a:ext uri="{FF2B5EF4-FFF2-40B4-BE49-F238E27FC236}">
                  <a16:creationId xmlns:a16="http://schemas.microsoft.com/office/drawing/2014/main" id="{784E9A44-C168-4C5D-A9F2-F3D9FE387BB5}"/>
                </a:ext>
              </a:extLst>
            </p:cNvPr>
            <p:cNvPicPr/>
            <p:nvPr/>
          </p:nvPicPr>
          <p:blipFill>
            <a:blip r:embed="rId5"/>
            <a:stretch>
              <a:fillRect/>
            </a:stretch>
          </p:blipFill>
          <p:spPr bwMode="auto">
            <a:xfrm>
              <a:off x="5138105" y="2550757"/>
              <a:ext cx="1692343" cy="2069098"/>
            </a:xfrm>
            <a:prstGeom prst="rect">
              <a:avLst/>
            </a:prstGeom>
          </p:spPr>
        </p:pic>
      </p:grpSp>
      <p:grpSp>
        <p:nvGrpSpPr>
          <p:cNvPr id="13" name="Group 12">
            <a:extLst>
              <a:ext uri="{FF2B5EF4-FFF2-40B4-BE49-F238E27FC236}">
                <a16:creationId xmlns:a16="http://schemas.microsoft.com/office/drawing/2014/main" id="{189E9AC2-B93E-4B4B-B853-52DF2788C39E}"/>
              </a:ext>
            </a:extLst>
          </p:cNvPr>
          <p:cNvGrpSpPr/>
          <p:nvPr/>
        </p:nvGrpSpPr>
        <p:grpSpPr>
          <a:xfrm>
            <a:off x="7382589" y="2633985"/>
            <a:ext cx="2362391" cy="3720822"/>
            <a:chOff x="7382589" y="2633985"/>
            <a:chExt cx="2362391" cy="3720822"/>
          </a:xfrm>
        </p:grpSpPr>
        <p:sp>
          <p:nvSpPr>
            <p:cNvPr id="74" name="Rectangle: Rounded Corners 73">
              <a:extLst>
                <a:ext uri="{FF2B5EF4-FFF2-40B4-BE49-F238E27FC236}">
                  <a16:creationId xmlns:a16="http://schemas.microsoft.com/office/drawing/2014/main" id="{3EF59770-1568-4F95-AA77-746B6676F378}"/>
                </a:ext>
              </a:extLst>
            </p:cNvPr>
            <p:cNvSpPr/>
            <p:nvPr/>
          </p:nvSpPr>
          <p:spPr>
            <a:xfrm>
              <a:off x="7382589" y="2633985"/>
              <a:ext cx="2083382" cy="3720822"/>
            </a:xfrm>
            <a:prstGeom prst="roundRect">
              <a:avLst/>
            </a:prstGeom>
            <a:solidFill>
              <a:srgbClr val="D5C9D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8" name="TextBox 77">
              <a:extLst>
                <a:ext uri="{FF2B5EF4-FFF2-40B4-BE49-F238E27FC236}">
                  <a16:creationId xmlns:a16="http://schemas.microsoft.com/office/drawing/2014/main" id="{6E72A89D-581C-4D81-9A11-A49D916171D8}"/>
                </a:ext>
              </a:extLst>
            </p:cNvPr>
            <p:cNvSpPr txBox="1"/>
            <p:nvPr/>
          </p:nvSpPr>
          <p:spPr>
            <a:xfrm>
              <a:off x="7754182" y="2790667"/>
              <a:ext cx="1990798"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SEQUENCE DIAGRAM</a:t>
              </a:r>
            </a:p>
          </p:txBody>
        </p:sp>
        <p:pic>
          <p:nvPicPr>
            <p:cNvPr id="85" name="Picture 84">
              <a:extLst>
                <a:ext uri="{FF2B5EF4-FFF2-40B4-BE49-F238E27FC236}">
                  <a16:creationId xmlns:a16="http://schemas.microsoft.com/office/drawing/2014/main" id="{044246EC-2686-49DC-8217-27054B2B9C49}"/>
                </a:ext>
              </a:extLst>
            </p:cNvPr>
            <p:cNvPicPr/>
            <p:nvPr/>
          </p:nvPicPr>
          <p:blipFill>
            <a:blip r:embed="rId6"/>
            <a:stretch>
              <a:fillRect/>
            </a:stretch>
          </p:blipFill>
          <p:spPr bwMode="auto">
            <a:xfrm>
              <a:off x="7495119" y="3684475"/>
              <a:ext cx="1819976" cy="1940084"/>
            </a:xfrm>
            <a:prstGeom prst="rect">
              <a:avLst/>
            </a:prstGeom>
          </p:spPr>
        </p:pic>
      </p:grpSp>
      <p:sp>
        <p:nvSpPr>
          <p:cNvPr id="75" name="Rectangle: Rounded Corners 74">
            <a:extLst>
              <a:ext uri="{FF2B5EF4-FFF2-40B4-BE49-F238E27FC236}">
                <a16:creationId xmlns:a16="http://schemas.microsoft.com/office/drawing/2014/main" id="{DDAB5A01-78EE-4E83-9DDE-481300B6BED3}"/>
              </a:ext>
            </a:extLst>
          </p:cNvPr>
          <p:cNvSpPr/>
          <p:nvPr/>
        </p:nvSpPr>
        <p:spPr>
          <a:xfrm>
            <a:off x="9947974" y="1304374"/>
            <a:ext cx="2083382" cy="3720822"/>
          </a:xfrm>
          <a:prstGeom prst="roundRect">
            <a:avLst/>
          </a:prstGeom>
          <a:solidFill>
            <a:srgbClr val="DCB8CB"/>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TextBox 78">
            <a:extLst>
              <a:ext uri="{FF2B5EF4-FFF2-40B4-BE49-F238E27FC236}">
                <a16:creationId xmlns:a16="http://schemas.microsoft.com/office/drawing/2014/main" id="{0D28D1EC-4837-4E2E-8D97-6FEAF9D100C9}"/>
              </a:ext>
            </a:extLst>
          </p:cNvPr>
          <p:cNvSpPr txBox="1"/>
          <p:nvPr/>
        </p:nvSpPr>
        <p:spPr>
          <a:xfrm>
            <a:off x="10348779" y="1452001"/>
            <a:ext cx="1411801" cy="646331"/>
          </a:xfrm>
          <a:prstGeom prst="rect">
            <a:avLst/>
          </a:prstGeom>
          <a:noFill/>
        </p:spPr>
        <p:txBody>
          <a:bodyPr wrap="square" rtlCol="0">
            <a:spAutoFit/>
          </a:bodyPr>
          <a:lstStyle/>
          <a:p>
            <a:r>
              <a:rPr lang="en-IN" dirty="0">
                <a:latin typeface="Poppins ExtraBold" panose="00000900000000000000" pitchFamily="2" charset="0"/>
                <a:cs typeface="Poppins ExtraBold" panose="00000900000000000000" pitchFamily="2" charset="0"/>
              </a:rPr>
              <a:t>ER DIAGRAM</a:t>
            </a:r>
          </a:p>
        </p:txBody>
      </p:sp>
      <p:pic>
        <p:nvPicPr>
          <p:cNvPr id="92" name="Picture 91">
            <a:extLst>
              <a:ext uri="{FF2B5EF4-FFF2-40B4-BE49-F238E27FC236}">
                <a16:creationId xmlns:a16="http://schemas.microsoft.com/office/drawing/2014/main" id="{7067EE37-0675-4540-8882-43EA7CD5835F}"/>
              </a:ext>
            </a:extLst>
          </p:cNvPr>
          <p:cNvPicPr/>
          <p:nvPr/>
        </p:nvPicPr>
        <p:blipFill>
          <a:blip r:embed="rId7"/>
          <a:stretch>
            <a:fillRect/>
          </a:stretch>
        </p:blipFill>
        <p:spPr bwMode="auto">
          <a:xfrm>
            <a:off x="10082877" y="2462328"/>
            <a:ext cx="1813575" cy="1913311"/>
          </a:xfrm>
          <a:prstGeom prst="rect">
            <a:avLst/>
          </a:prstGeom>
        </p:spPr>
      </p:pic>
      <p:grpSp>
        <p:nvGrpSpPr>
          <p:cNvPr id="15" name="Group 14">
            <a:extLst>
              <a:ext uri="{FF2B5EF4-FFF2-40B4-BE49-F238E27FC236}">
                <a16:creationId xmlns:a16="http://schemas.microsoft.com/office/drawing/2014/main" id="{9931B021-1340-40F7-9637-A7F78E1E59EF}"/>
              </a:ext>
            </a:extLst>
          </p:cNvPr>
          <p:cNvGrpSpPr/>
          <p:nvPr/>
        </p:nvGrpSpPr>
        <p:grpSpPr>
          <a:xfrm>
            <a:off x="183456" y="1433172"/>
            <a:ext cx="2083382" cy="3720822"/>
            <a:chOff x="183456" y="1433172"/>
            <a:chExt cx="2083382" cy="3720822"/>
          </a:xfrm>
        </p:grpSpPr>
        <p:grpSp>
          <p:nvGrpSpPr>
            <p:cNvPr id="143" name="Group 142">
              <a:extLst>
                <a:ext uri="{FF2B5EF4-FFF2-40B4-BE49-F238E27FC236}">
                  <a16:creationId xmlns:a16="http://schemas.microsoft.com/office/drawing/2014/main" id="{4D6B60C3-0D09-4A30-981B-6D6EA922C921}"/>
                </a:ext>
              </a:extLst>
            </p:cNvPr>
            <p:cNvGrpSpPr/>
            <p:nvPr/>
          </p:nvGrpSpPr>
          <p:grpSpPr>
            <a:xfrm>
              <a:off x="183456" y="1433172"/>
              <a:ext cx="2083382" cy="3720822"/>
              <a:chOff x="183000" y="1433172"/>
              <a:chExt cx="2083382" cy="3720822"/>
            </a:xfrm>
          </p:grpSpPr>
          <p:sp>
            <p:nvSpPr>
              <p:cNvPr id="144" name="Rectangle: Rounded Corners 143">
                <a:extLst>
                  <a:ext uri="{FF2B5EF4-FFF2-40B4-BE49-F238E27FC236}">
                    <a16:creationId xmlns:a16="http://schemas.microsoft.com/office/drawing/2014/main" id="{2A5715AD-C0FB-4505-9DAB-6DA603A90A22}"/>
                  </a:ext>
                </a:extLst>
              </p:cNvPr>
              <p:cNvSpPr/>
              <p:nvPr/>
            </p:nvSpPr>
            <p:spPr>
              <a:xfrm>
                <a:off x="183000" y="1433172"/>
                <a:ext cx="2083382" cy="3720822"/>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5" name="TextBox 144">
                <a:extLst>
                  <a:ext uri="{FF2B5EF4-FFF2-40B4-BE49-F238E27FC236}">
                    <a16:creationId xmlns:a16="http://schemas.microsoft.com/office/drawing/2014/main" id="{AAEA296D-9ADD-44A0-9068-0110F7FAF789}"/>
                  </a:ext>
                </a:extLst>
              </p:cNvPr>
              <p:cNvSpPr txBox="1"/>
              <p:nvPr/>
            </p:nvSpPr>
            <p:spPr>
              <a:xfrm>
                <a:off x="936231" y="1599597"/>
                <a:ext cx="778881"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DFD</a:t>
                </a:r>
              </a:p>
            </p:txBody>
          </p:sp>
        </p:grpSp>
        <p:pic>
          <p:nvPicPr>
            <p:cNvPr id="146" name="Picture 145">
              <a:extLst>
                <a:ext uri="{FF2B5EF4-FFF2-40B4-BE49-F238E27FC236}">
                  <a16:creationId xmlns:a16="http://schemas.microsoft.com/office/drawing/2014/main" id="{1A07A3AA-B431-4EEE-A5AA-028D00AC0D7C}"/>
                </a:ext>
              </a:extLst>
            </p:cNvPr>
            <p:cNvPicPr/>
            <p:nvPr/>
          </p:nvPicPr>
          <p:blipFill>
            <a:blip r:embed="rId3"/>
            <a:stretch>
              <a:fillRect/>
            </a:stretch>
          </p:blipFill>
          <p:spPr bwMode="auto">
            <a:xfrm>
              <a:off x="313790" y="2258466"/>
              <a:ext cx="1805850" cy="2233952"/>
            </a:xfrm>
            <a:prstGeom prst="rect">
              <a:avLst/>
            </a:prstGeom>
          </p:spPr>
        </p:pic>
      </p:grpSp>
    </p:spTree>
    <p:extLst>
      <p:ext uri="{BB962C8B-B14F-4D97-AF65-F5344CB8AC3E}">
        <p14:creationId xmlns:p14="http://schemas.microsoft.com/office/powerpoint/2010/main" val="27780242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127811" y="-3075203"/>
            <a:ext cx="10113890" cy="15432238"/>
          </a:xfrm>
          <a:prstGeom prst="roundRect">
            <a:avLst/>
          </a:prstGeom>
          <a:solidFill>
            <a:srgbClr val="BFCB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080109" y="-1333669"/>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DIAGRAMS</a:t>
            </a:r>
            <a:endParaRPr lang="en-IN" sz="2800"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69" name="Rectangle: Rounded Corners 68">
            <a:extLst>
              <a:ext uri="{FF2B5EF4-FFF2-40B4-BE49-F238E27FC236}">
                <a16:creationId xmlns:a16="http://schemas.microsoft.com/office/drawing/2014/main" id="{D426FF2C-D815-42DB-BCAE-08538E6A1586}"/>
              </a:ext>
            </a:extLst>
          </p:cNvPr>
          <p:cNvSpPr/>
          <p:nvPr/>
        </p:nvSpPr>
        <p:spPr>
          <a:xfrm rot="5400000">
            <a:off x="2452313" y="-2946277"/>
            <a:ext cx="6516462" cy="13648721"/>
          </a:xfrm>
          <a:prstGeom prst="roundRect">
            <a:avLst/>
          </a:prstGeom>
          <a:solidFill>
            <a:srgbClr val="D5C9D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A9FB649E-5D0F-42FC-AA25-219DF69324F8}"/>
              </a:ext>
            </a:extLst>
          </p:cNvPr>
          <p:cNvSpPr txBox="1"/>
          <p:nvPr/>
        </p:nvSpPr>
        <p:spPr>
          <a:xfrm>
            <a:off x="4861877" y="153739"/>
            <a:ext cx="4022858" cy="523220"/>
          </a:xfrm>
          <a:prstGeom prst="rect">
            <a:avLst/>
          </a:prstGeom>
          <a:noFill/>
        </p:spPr>
        <p:txBody>
          <a:bodyPr wrap="square" rtlCol="0">
            <a:spAutoFit/>
          </a:bodyPr>
          <a:lstStyle/>
          <a:p>
            <a:r>
              <a:rPr lang="en-IN" sz="2800" dirty="0">
                <a:latin typeface="Poppins ExtraBold" panose="00000900000000000000" pitchFamily="2" charset="0"/>
                <a:cs typeface="Poppins ExtraBold" panose="00000900000000000000" pitchFamily="2" charset="0"/>
              </a:rPr>
              <a:t>ER DIAGRAM</a:t>
            </a:r>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grpSp>
        <p:nvGrpSpPr>
          <p:cNvPr id="143" name="Group 142">
            <a:extLst>
              <a:ext uri="{FF2B5EF4-FFF2-40B4-BE49-F238E27FC236}">
                <a16:creationId xmlns:a16="http://schemas.microsoft.com/office/drawing/2014/main" id="{CBE4A37F-0B3B-49EA-87AC-1449C009404A}"/>
              </a:ext>
            </a:extLst>
          </p:cNvPr>
          <p:cNvGrpSpPr/>
          <p:nvPr/>
        </p:nvGrpSpPr>
        <p:grpSpPr>
          <a:xfrm>
            <a:off x="2384829" y="10392403"/>
            <a:ext cx="2083382" cy="3720822"/>
            <a:chOff x="2467961" y="2539050"/>
            <a:chExt cx="2083382" cy="3720822"/>
          </a:xfrm>
        </p:grpSpPr>
        <p:sp>
          <p:nvSpPr>
            <p:cNvPr id="144" name="Rectangle: Rounded Corners 143">
              <a:extLst>
                <a:ext uri="{FF2B5EF4-FFF2-40B4-BE49-F238E27FC236}">
                  <a16:creationId xmlns:a16="http://schemas.microsoft.com/office/drawing/2014/main" id="{930F42AC-E60A-4CC7-9FD6-FA077B7BD729}"/>
                </a:ext>
              </a:extLst>
            </p:cNvPr>
            <p:cNvSpPr/>
            <p:nvPr/>
          </p:nvSpPr>
          <p:spPr>
            <a:xfrm>
              <a:off x="2467961" y="2539050"/>
              <a:ext cx="2083382" cy="3720822"/>
            </a:xfrm>
            <a:prstGeom prst="roundRect">
              <a:avLst/>
            </a:prstGeom>
            <a:solidFill>
              <a:srgbClr val="CEEAF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5" name="TextBox 144">
              <a:extLst>
                <a:ext uri="{FF2B5EF4-FFF2-40B4-BE49-F238E27FC236}">
                  <a16:creationId xmlns:a16="http://schemas.microsoft.com/office/drawing/2014/main" id="{9C203444-DE87-4358-8251-ACE0FDF2F586}"/>
                </a:ext>
              </a:extLst>
            </p:cNvPr>
            <p:cNvSpPr txBox="1"/>
            <p:nvPr/>
          </p:nvSpPr>
          <p:spPr>
            <a:xfrm>
              <a:off x="2533540" y="2679654"/>
              <a:ext cx="2017803"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CLASS DIAGRAM</a:t>
              </a:r>
            </a:p>
          </p:txBody>
        </p:sp>
        <p:pic>
          <p:nvPicPr>
            <p:cNvPr id="149" name="Picture 148">
              <a:extLst>
                <a:ext uri="{FF2B5EF4-FFF2-40B4-BE49-F238E27FC236}">
                  <a16:creationId xmlns:a16="http://schemas.microsoft.com/office/drawing/2014/main" id="{8C90F800-5BD1-408B-94C4-D5274F1AF457}"/>
                </a:ext>
              </a:extLst>
            </p:cNvPr>
            <p:cNvPicPr/>
            <p:nvPr/>
          </p:nvPicPr>
          <p:blipFill>
            <a:blip r:embed="rId2"/>
            <a:stretch>
              <a:fillRect/>
            </a:stretch>
          </p:blipFill>
          <p:spPr bwMode="auto">
            <a:xfrm>
              <a:off x="2618436" y="3479478"/>
              <a:ext cx="1812487" cy="1766684"/>
            </a:xfrm>
            <a:prstGeom prst="rect">
              <a:avLst/>
            </a:prstGeom>
          </p:spPr>
        </p:pic>
      </p:grpSp>
      <p:grpSp>
        <p:nvGrpSpPr>
          <p:cNvPr id="151" name="Group 150">
            <a:extLst>
              <a:ext uri="{FF2B5EF4-FFF2-40B4-BE49-F238E27FC236}">
                <a16:creationId xmlns:a16="http://schemas.microsoft.com/office/drawing/2014/main" id="{8068028D-3829-4B59-8365-D4EC24B8FE9B}"/>
              </a:ext>
            </a:extLst>
          </p:cNvPr>
          <p:cNvGrpSpPr/>
          <p:nvPr/>
        </p:nvGrpSpPr>
        <p:grpSpPr>
          <a:xfrm>
            <a:off x="4717453" y="-5197045"/>
            <a:ext cx="2083382" cy="3720822"/>
            <a:chOff x="4925275" y="1433172"/>
            <a:chExt cx="2083382" cy="3720822"/>
          </a:xfrm>
        </p:grpSpPr>
        <p:sp>
          <p:nvSpPr>
            <p:cNvPr id="152" name="Rectangle: Rounded Corners 151">
              <a:extLst>
                <a:ext uri="{FF2B5EF4-FFF2-40B4-BE49-F238E27FC236}">
                  <a16:creationId xmlns:a16="http://schemas.microsoft.com/office/drawing/2014/main" id="{F74E1771-0072-471D-BC52-DCCB8D2912FA}"/>
                </a:ext>
              </a:extLst>
            </p:cNvPr>
            <p:cNvSpPr/>
            <p:nvPr/>
          </p:nvSpPr>
          <p:spPr>
            <a:xfrm>
              <a:off x="4925275" y="1433172"/>
              <a:ext cx="2083382" cy="3720822"/>
            </a:xfrm>
            <a:prstGeom prst="roundRect">
              <a:avLst/>
            </a:prstGeom>
            <a:solidFill>
              <a:srgbClr val="CCD7E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3" name="TextBox 152">
              <a:extLst>
                <a:ext uri="{FF2B5EF4-FFF2-40B4-BE49-F238E27FC236}">
                  <a16:creationId xmlns:a16="http://schemas.microsoft.com/office/drawing/2014/main" id="{664BF458-17C8-4FD8-BEAB-B6C44C3E6A74}"/>
                </a:ext>
              </a:extLst>
            </p:cNvPr>
            <p:cNvSpPr txBox="1"/>
            <p:nvPr/>
          </p:nvSpPr>
          <p:spPr>
            <a:xfrm>
              <a:off x="5348680" y="1599597"/>
              <a:ext cx="1615331"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USECASE DIAGRAM</a:t>
              </a:r>
            </a:p>
          </p:txBody>
        </p:sp>
        <p:pic>
          <p:nvPicPr>
            <p:cNvPr id="154" name="Picture 153">
              <a:extLst>
                <a:ext uri="{FF2B5EF4-FFF2-40B4-BE49-F238E27FC236}">
                  <a16:creationId xmlns:a16="http://schemas.microsoft.com/office/drawing/2014/main" id="{0452FB32-D9F3-46B8-94BF-95C7B65DB8DF}"/>
                </a:ext>
              </a:extLst>
            </p:cNvPr>
            <p:cNvPicPr/>
            <p:nvPr/>
          </p:nvPicPr>
          <p:blipFill>
            <a:blip r:embed="rId3"/>
            <a:stretch>
              <a:fillRect/>
            </a:stretch>
          </p:blipFill>
          <p:spPr bwMode="auto">
            <a:xfrm>
              <a:off x="5138105" y="2550757"/>
              <a:ext cx="1692343" cy="2069098"/>
            </a:xfrm>
            <a:prstGeom prst="rect">
              <a:avLst/>
            </a:prstGeom>
          </p:spPr>
        </p:pic>
      </p:grpSp>
      <p:grpSp>
        <p:nvGrpSpPr>
          <p:cNvPr id="155" name="Group 154">
            <a:extLst>
              <a:ext uri="{FF2B5EF4-FFF2-40B4-BE49-F238E27FC236}">
                <a16:creationId xmlns:a16="http://schemas.microsoft.com/office/drawing/2014/main" id="{D154D30E-082B-49AF-B55C-A3638AC1CBA9}"/>
              </a:ext>
            </a:extLst>
          </p:cNvPr>
          <p:cNvGrpSpPr/>
          <p:nvPr/>
        </p:nvGrpSpPr>
        <p:grpSpPr>
          <a:xfrm>
            <a:off x="7444780" y="10135151"/>
            <a:ext cx="2362391" cy="3720822"/>
            <a:chOff x="7382589" y="2633985"/>
            <a:chExt cx="2362391" cy="3720822"/>
          </a:xfrm>
        </p:grpSpPr>
        <p:sp>
          <p:nvSpPr>
            <p:cNvPr id="156" name="Rectangle: Rounded Corners 155">
              <a:extLst>
                <a:ext uri="{FF2B5EF4-FFF2-40B4-BE49-F238E27FC236}">
                  <a16:creationId xmlns:a16="http://schemas.microsoft.com/office/drawing/2014/main" id="{B95CD4C4-E772-457F-9C41-C9C438D77AA5}"/>
                </a:ext>
              </a:extLst>
            </p:cNvPr>
            <p:cNvSpPr/>
            <p:nvPr/>
          </p:nvSpPr>
          <p:spPr>
            <a:xfrm>
              <a:off x="7382589" y="2633985"/>
              <a:ext cx="2083382" cy="3720822"/>
            </a:xfrm>
            <a:prstGeom prst="roundRect">
              <a:avLst/>
            </a:prstGeom>
            <a:solidFill>
              <a:srgbClr val="D5C9D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7" name="TextBox 156">
              <a:extLst>
                <a:ext uri="{FF2B5EF4-FFF2-40B4-BE49-F238E27FC236}">
                  <a16:creationId xmlns:a16="http://schemas.microsoft.com/office/drawing/2014/main" id="{B391ACA6-942C-4A7C-AD14-6C52D3E08F81}"/>
                </a:ext>
              </a:extLst>
            </p:cNvPr>
            <p:cNvSpPr txBox="1"/>
            <p:nvPr/>
          </p:nvSpPr>
          <p:spPr>
            <a:xfrm>
              <a:off x="7754182" y="2790667"/>
              <a:ext cx="1990798"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SEQUENCE DIAGRAM</a:t>
              </a:r>
            </a:p>
          </p:txBody>
        </p:sp>
        <p:pic>
          <p:nvPicPr>
            <p:cNvPr id="158" name="Picture 157">
              <a:extLst>
                <a:ext uri="{FF2B5EF4-FFF2-40B4-BE49-F238E27FC236}">
                  <a16:creationId xmlns:a16="http://schemas.microsoft.com/office/drawing/2014/main" id="{9CB9BB6B-01E2-46DB-93A6-88743F0DDE37}"/>
                </a:ext>
              </a:extLst>
            </p:cNvPr>
            <p:cNvPicPr/>
            <p:nvPr/>
          </p:nvPicPr>
          <p:blipFill>
            <a:blip r:embed="rId4"/>
            <a:stretch>
              <a:fillRect/>
            </a:stretch>
          </p:blipFill>
          <p:spPr bwMode="auto">
            <a:xfrm>
              <a:off x="7495119" y="3684475"/>
              <a:ext cx="1819976" cy="1940084"/>
            </a:xfrm>
            <a:prstGeom prst="rect">
              <a:avLst/>
            </a:prstGeom>
          </p:spPr>
        </p:pic>
      </p:grpSp>
      <p:grpSp>
        <p:nvGrpSpPr>
          <p:cNvPr id="159" name="Group 158">
            <a:extLst>
              <a:ext uri="{FF2B5EF4-FFF2-40B4-BE49-F238E27FC236}">
                <a16:creationId xmlns:a16="http://schemas.microsoft.com/office/drawing/2014/main" id="{EB01E7AF-2D8F-4813-8DCD-1FE28F6C7DD5}"/>
              </a:ext>
            </a:extLst>
          </p:cNvPr>
          <p:cNvGrpSpPr/>
          <p:nvPr/>
        </p:nvGrpSpPr>
        <p:grpSpPr>
          <a:xfrm>
            <a:off x="-5494568" y="1978606"/>
            <a:ext cx="2083382" cy="3720822"/>
            <a:chOff x="183456" y="1433172"/>
            <a:chExt cx="2083382" cy="3720822"/>
          </a:xfrm>
        </p:grpSpPr>
        <p:grpSp>
          <p:nvGrpSpPr>
            <p:cNvPr id="160" name="Group 159">
              <a:extLst>
                <a:ext uri="{FF2B5EF4-FFF2-40B4-BE49-F238E27FC236}">
                  <a16:creationId xmlns:a16="http://schemas.microsoft.com/office/drawing/2014/main" id="{5C053767-1ABD-4108-8A87-10EE14BC33FE}"/>
                </a:ext>
              </a:extLst>
            </p:cNvPr>
            <p:cNvGrpSpPr/>
            <p:nvPr/>
          </p:nvGrpSpPr>
          <p:grpSpPr>
            <a:xfrm>
              <a:off x="183456" y="1433172"/>
              <a:ext cx="2083382" cy="3720822"/>
              <a:chOff x="183000" y="1433172"/>
              <a:chExt cx="2083382" cy="3720822"/>
            </a:xfrm>
          </p:grpSpPr>
          <p:sp>
            <p:nvSpPr>
              <p:cNvPr id="163" name="Rectangle: Rounded Corners 162">
                <a:extLst>
                  <a:ext uri="{FF2B5EF4-FFF2-40B4-BE49-F238E27FC236}">
                    <a16:creationId xmlns:a16="http://schemas.microsoft.com/office/drawing/2014/main" id="{A8BA523B-8514-4269-9BE7-8387AC1F0830}"/>
                  </a:ext>
                </a:extLst>
              </p:cNvPr>
              <p:cNvSpPr/>
              <p:nvPr/>
            </p:nvSpPr>
            <p:spPr>
              <a:xfrm>
                <a:off x="183000" y="1433172"/>
                <a:ext cx="2083382" cy="3720822"/>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4" name="TextBox 163">
                <a:extLst>
                  <a:ext uri="{FF2B5EF4-FFF2-40B4-BE49-F238E27FC236}">
                    <a16:creationId xmlns:a16="http://schemas.microsoft.com/office/drawing/2014/main" id="{0B55E853-1FE4-4769-96B0-F9BFD1D4E97A}"/>
                  </a:ext>
                </a:extLst>
              </p:cNvPr>
              <p:cNvSpPr txBox="1"/>
              <p:nvPr/>
            </p:nvSpPr>
            <p:spPr>
              <a:xfrm>
                <a:off x="936231" y="1599597"/>
                <a:ext cx="778881"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DFD</a:t>
                </a:r>
              </a:p>
            </p:txBody>
          </p:sp>
        </p:grpSp>
        <p:pic>
          <p:nvPicPr>
            <p:cNvPr id="161" name="Picture 160">
              <a:extLst>
                <a:ext uri="{FF2B5EF4-FFF2-40B4-BE49-F238E27FC236}">
                  <a16:creationId xmlns:a16="http://schemas.microsoft.com/office/drawing/2014/main" id="{E6BC7309-26F6-481A-B829-ACB1D10B1D96}"/>
                </a:ext>
              </a:extLst>
            </p:cNvPr>
            <p:cNvPicPr/>
            <p:nvPr/>
          </p:nvPicPr>
          <p:blipFill>
            <a:blip r:embed="rId5"/>
            <a:stretch>
              <a:fillRect/>
            </a:stretch>
          </p:blipFill>
          <p:spPr bwMode="auto">
            <a:xfrm>
              <a:off x="313790" y="2258466"/>
              <a:ext cx="1805850" cy="2233952"/>
            </a:xfrm>
            <a:prstGeom prst="rect">
              <a:avLst/>
            </a:prstGeom>
          </p:spPr>
        </p:pic>
      </p:grpSp>
      <p:pic>
        <p:nvPicPr>
          <p:cNvPr id="176" name="Picture 175">
            <a:extLst>
              <a:ext uri="{FF2B5EF4-FFF2-40B4-BE49-F238E27FC236}">
                <a16:creationId xmlns:a16="http://schemas.microsoft.com/office/drawing/2014/main" id="{79A6902C-328E-489C-828C-1FA0B31C880D}"/>
              </a:ext>
            </a:extLst>
          </p:cNvPr>
          <p:cNvPicPr/>
          <p:nvPr/>
        </p:nvPicPr>
        <p:blipFill>
          <a:blip r:embed="rId6"/>
          <a:stretch>
            <a:fillRect/>
          </a:stretch>
        </p:blipFill>
        <p:spPr bwMode="auto">
          <a:xfrm>
            <a:off x="3202770" y="722143"/>
            <a:ext cx="5571272" cy="5877659"/>
          </a:xfrm>
          <a:prstGeom prst="rect">
            <a:avLst/>
          </a:prstGeom>
        </p:spPr>
      </p:pic>
    </p:spTree>
    <p:extLst>
      <p:ext uri="{BB962C8B-B14F-4D97-AF65-F5344CB8AC3E}">
        <p14:creationId xmlns:p14="http://schemas.microsoft.com/office/powerpoint/2010/main" val="13039274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1039055" y="-1953242"/>
            <a:ext cx="10113890" cy="15432238"/>
          </a:xfrm>
          <a:prstGeom prst="roundRect">
            <a:avLst/>
          </a:prstGeom>
          <a:solidFill>
            <a:srgbClr val="BFCB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106788" y="140588"/>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DIAGRAMS</a:t>
            </a:r>
            <a:endParaRPr lang="en-IN" sz="2800" dirty="0">
              <a:latin typeface="Poppins ExtraBold" panose="00000900000000000000" pitchFamily="2" charset="0"/>
              <a:cs typeface="Poppins ExtraBold" panose="00000900000000000000" pitchFamily="2" charset="0"/>
            </a:endParaRPr>
          </a:p>
        </p:txBody>
      </p:sp>
      <p:grpSp>
        <p:nvGrpSpPr>
          <p:cNvPr id="13" name="Group 12">
            <a:extLst>
              <a:ext uri="{FF2B5EF4-FFF2-40B4-BE49-F238E27FC236}">
                <a16:creationId xmlns:a16="http://schemas.microsoft.com/office/drawing/2014/main" id="{189E9AC2-B93E-4B4B-B853-52DF2788C39E}"/>
              </a:ext>
            </a:extLst>
          </p:cNvPr>
          <p:cNvGrpSpPr/>
          <p:nvPr/>
        </p:nvGrpSpPr>
        <p:grpSpPr>
          <a:xfrm>
            <a:off x="7382589" y="2633985"/>
            <a:ext cx="2362391" cy="3720822"/>
            <a:chOff x="7382589" y="2633985"/>
            <a:chExt cx="2362391" cy="3720822"/>
          </a:xfrm>
        </p:grpSpPr>
        <p:sp>
          <p:nvSpPr>
            <p:cNvPr id="74" name="Rectangle: Rounded Corners 73">
              <a:extLst>
                <a:ext uri="{FF2B5EF4-FFF2-40B4-BE49-F238E27FC236}">
                  <a16:creationId xmlns:a16="http://schemas.microsoft.com/office/drawing/2014/main" id="{3EF59770-1568-4F95-AA77-746B6676F378}"/>
                </a:ext>
              </a:extLst>
            </p:cNvPr>
            <p:cNvSpPr/>
            <p:nvPr/>
          </p:nvSpPr>
          <p:spPr>
            <a:xfrm>
              <a:off x="7382589" y="2633985"/>
              <a:ext cx="2083382" cy="3720822"/>
            </a:xfrm>
            <a:prstGeom prst="roundRect">
              <a:avLst/>
            </a:prstGeom>
            <a:solidFill>
              <a:srgbClr val="D5C9D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8" name="TextBox 77">
              <a:extLst>
                <a:ext uri="{FF2B5EF4-FFF2-40B4-BE49-F238E27FC236}">
                  <a16:creationId xmlns:a16="http://schemas.microsoft.com/office/drawing/2014/main" id="{6E72A89D-581C-4D81-9A11-A49D916171D8}"/>
                </a:ext>
              </a:extLst>
            </p:cNvPr>
            <p:cNvSpPr txBox="1"/>
            <p:nvPr/>
          </p:nvSpPr>
          <p:spPr>
            <a:xfrm>
              <a:off x="7754182" y="2790667"/>
              <a:ext cx="1990798"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SEQUENCE DIAGRAM</a:t>
              </a:r>
            </a:p>
          </p:txBody>
        </p:sp>
        <p:pic>
          <p:nvPicPr>
            <p:cNvPr id="85" name="Picture 84">
              <a:extLst>
                <a:ext uri="{FF2B5EF4-FFF2-40B4-BE49-F238E27FC236}">
                  <a16:creationId xmlns:a16="http://schemas.microsoft.com/office/drawing/2014/main" id="{044246EC-2686-49DC-8217-27054B2B9C49}"/>
                </a:ext>
              </a:extLst>
            </p:cNvPr>
            <p:cNvPicPr/>
            <p:nvPr/>
          </p:nvPicPr>
          <p:blipFill>
            <a:blip r:embed="rId2"/>
            <a:stretch>
              <a:fillRect/>
            </a:stretch>
          </p:blipFill>
          <p:spPr bwMode="auto">
            <a:xfrm>
              <a:off x="7495119" y="3684475"/>
              <a:ext cx="1819976" cy="1940084"/>
            </a:xfrm>
            <a:prstGeom prst="rect">
              <a:avLst/>
            </a:prstGeom>
          </p:spPr>
        </p:pic>
      </p:grpSp>
      <p:grpSp>
        <p:nvGrpSpPr>
          <p:cNvPr id="4" name="Group 3">
            <a:extLst>
              <a:ext uri="{FF2B5EF4-FFF2-40B4-BE49-F238E27FC236}">
                <a16:creationId xmlns:a16="http://schemas.microsoft.com/office/drawing/2014/main" id="{D5AF9729-2B38-4457-9C73-68CBD7A018BD}"/>
              </a:ext>
            </a:extLst>
          </p:cNvPr>
          <p:cNvGrpSpPr/>
          <p:nvPr/>
        </p:nvGrpSpPr>
        <p:grpSpPr>
          <a:xfrm>
            <a:off x="183000" y="1433172"/>
            <a:ext cx="2083382" cy="3720822"/>
            <a:chOff x="183000" y="1433172"/>
            <a:chExt cx="2083382" cy="3720822"/>
          </a:xfrm>
        </p:grpSpPr>
        <p:sp>
          <p:nvSpPr>
            <p:cNvPr id="69" name="Rectangle: Rounded Corners 68">
              <a:extLst>
                <a:ext uri="{FF2B5EF4-FFF2-40B4-BE49-F238E27FC236}">
                  <a16:creationId xmlns:a16="http://schemas.microsoft.com/office/drawing/2014/main" id="{D426FF2C-D815-42DB-BCAE-08538E6A1586}"/>
                </a:ext>
              </a:extLst>
            </p:cNvPr>
            <p:cNvSpPr/>
            <p:nvPr/>
          </p:nvSpPr>
          <p:spPr>
            <a:xfrm>
              <a:off x="183000" y="1433172"/>
              <a:ext cx="2083382" cy="3720822"/>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A9FB649E-5D0F-42FC-AA25-219DF69324F8}"/>
                </a:ext>
              </a:extLst>
            </p:cNvPr>
            <p:cNvSpPr txBox="1"/>
            <p:nvPr/>
          </p:nvSpPr>
          <p:spPr>
            <a:xfrm>
              <a:off x="936231" y="1599597"/>
              <a:ext cx="778881"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DFD</a:t>
              </a:r>
            </a:p>
          </p:txBody>
        </p:sp>
      </p:grpSp>
      <p:pic>
        <p:nvPicPr>
          <p:cNvPr id="142" name="Picture 141">
            <a:extLst>
              <a:ext uri="{FF2B5EF4-FFF2-40B4-BE49-F238E27FC236}">
                <a16:creationId xmlns:a16="http://schemas.microsoft.com/office/drawing/2014/main" id="{71C9A11F-FBFD-4FDA-ABDB-D64E40681A11}"/>
              </a:ext>
            </a:extLst>
          </p:cNvPr>
          <p:cNvPicPr/>
          <p:nvPr/>
        </p:nvPicPr>
        <p:blipFill>
          <a:blip r:embed="rId3"/>
          <a:stretch>
            <a:fillRect/>
          </a:stretch>
        </p:blipFill>
        <p:spPr bwMode="auto">
          <a:xfrm>
            <a:off x="-15776384" y="9339490"/>
            <a:ext cx="11769332" cy="2369446"/>
          </a:xfrm>
          <a:prstGeom prst="rect">
            <a:avLst/>
          </a:prstGeom>
        </p:spPr>
      </p:pic>
      <p:pic>
        <p:nvPicPr>
          <p:cNvPr id="81" name="Picture 80">
            <a:extLst>
              <a:ext uri="{FF2B5EF4-FFF2-40B4-BE49-F238E27FC236}">
                <a16:creationId xmlns:a16="http://schemas.microsoft.com/office/drawing/2014/main" id="{78C04C27-5828-4B17-9306-7C20203AE14C}"/>
              </a:ext>
            </a:extLst>
          </p:cNvPr>
          <p:cNvPicPr/>
          <p:nvPr/>
        </p:nvPicPr>
        <p:blipFill>
          <a:blip r:embed="rId4"/>
          <a:stretch>
            <a:fillRect/>
          </a:stretch>
        </p:blipFill>
        <p:spPr bwMode="auto">
          <a:xfrm>
            <a:off x="16129406" y="9101745"/>
            <a:ext cx="4178907" cy="5169574"/>
          </a:xfrm>
          <a:prstGeom prst="rect">
            <a:avLst/>
          </a:prstGeom>
        </p:spPr>
      </p:pic>
      <p:grpSp>
        <p:nvGrpSpPr>
          <p:cNvPr id="9" name="Group 8">
            <a:extLst>
              <a:ext uri="{FF2B5EF4-FFF2-40B4-BE49-F238E27FC236}">
                <a16:creationId xmlns:a16="http://schemas.microsoft.com/office/drawing/2014/main" id="{B1B311EB-A7DF-4BF2-A570-520B350B9DFC}"/>
              </a:ext>
            </a:extLst>
          </p:cNvPr>
          <p:cNvGrpSpPr/>
          <p:nvPr/>
        </p:nvGrpSpPr>
        <p:grpSpPr>
          <a:xfrm>
            <a:off x="2467961" y="2539050"/>
            <a:ext cx="2083382" cy="3720822"/>
            <a:chOff x="2467961" y="2539050"/>
            <a:chExt cx="2083382" cy="3720822"/>
          </a:xfrm>
        </p:grpSpPr>
        <p:sp>
          <p:nvSpPr>
            <p:cNvPr id="72" name="Rectangle: Rounded Corners 71">
              <a:extLst>
                <a:ext uri="{FF2B5EF4-FFF2-40B4-BE49-F238E27FC236}">
                  <a16:creationId xmlns:a16="http://schemas.microsoft.com/office/drawing/2014/main" id="{1DBD0841-6766-40B1-8F1F-24082A7296A5}"/>
                </a:ext>
              </a:extLst>
            </p:cNvPr>
            <p:cNvSpPr/>
            <p:nvPr/>
          </p:nvSpPr>
          <p:spPr>
            <a:xfrm>
              <a:off x="2467961" y="2539050"/>
              <a:ext cx="2083382" cy="3720822"/>
            </a:xfrm>
            <a:prstGeom prst="roundRect">
              <a:avLst/>
            </a:prstGeom>
            <a:solidFill>
              <a:srgbClr val="CEEAF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TextBox 79">
              <a:extLst>
                <a:ext uri="{FF2B5EF4-FFF2-40B4-BE49-F238E27FC236}">
                  <a16:creationId xmlns:a16="http://schemas.microsoft.com/office/drawing/2014/main" id="{5F07EFFA-059E-4D11-B8AB-56A966BADA03}"/>
                </a:ext>
              </a:extLst>
            </p:cNvPr>
            <p:cNvSpPr txBox="1"/>
            <p:nvPr/>
          </p:nvSpPr>
          <p:spPr>
            <a:xfrm>
              <a:off x="2533540" y="2679654"/>
              <a:ext cx="2017803"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CLASS DIAGRAM</a:t>
              </a:r>
            </a:p>
          </p:txBody>
        </p:sp>
        <p:pic>
          <p:nvPicPr>
            <p:cNvPr id="82" name="Picture 81">
              <a:extLst>
                <a:ext uri="{FF2B5EF4-FFF2-40B4-BE49-F238E27FC236}">
                  <a16:creationId xmlns:a16="http://schemas.microsoft.com/office/drawing/2014/main" id="{3D8A277B-CF7C-4F5C-9DD8-97A7852A08B7}"/>
                </a:ext>
              </a:extLst>
            </p:cNvPr>
            <p:cNvPicPr/>
            <p:nvPr/>
          </p:nvPicPr>
          <p:blipFill>
            <a:blip r:embed="rId5"/>
            <a:stretch>
              <a:fillRect/>
            </a:stretch>
          </p:blipFill>
          <p:spPr bwMode="auto">
            <a:xfrm>
              <a:off x="2618436" y="3479478"/>
              <a:ext cx="1812487" cy="1766684"/>
            </a:xfrm>
            <a:prstGeom prst="rect">
              <a:avLst/>
            </a:prstGeom>
          </p:spPr>
        </p:pic>
      </p:grpSp>
      <p:pic>
        <p:nvPicPr>
          <p:cNvPr id="83" name="Picture 82">
            <a:extLst>
              <a:ext uri="{FF2B5EF4-FFF2-40B4-BE49-F238E27FC236}">
                <a16:creationId xmlns:a16="http://schemas.microsoft.com/office/drawing/2014/main" id="{BC70E4C6-5DD8-4FBE-9592-0A28378E6736}"/>
              </a:ext>
            </a:extLst>
          </p:cNvPr>
          <p:cNvPicPr/>
          <p:nvPr/>
        </p:nvPicPr>
        <p:blipFill>
          <a:blip r:embed="rId4"/>
          <a:stretch>
            <a:fillRect/>
          </a:stretch>
        </p:blipFill>
        <p:spPr bwMode="auto">
          <a:xfrm>
            <a:off x="313334" y="2258466"/>
            <a:ext cx="1805850" cy="2233952"/>
          </a:xfrm>
          <a:prstGeom prst="rect">
            <a:avLst/>
          </a:prstGeom>
        </p:spPr>
      </p:pic>
      <p:grpSp>
        <p:nvGrpSpPr>
          <p:cNvPr id="10" name="Group 9">
            <a:extLst>
              <a:ext uri="{FF2B5EF4-FFF2-40B4-BE49-F238E27FC236}">
                <a16:creationId xmlns:a16="http://schemas.microsoft.com/office/drawing/2014/main" id="{0C428E95-61EF-4FCA-BF30-135295BB118D}"/>
              </a:ext>
            </a:extLst>
          </p:cNvPr>
          <p:cNvGrpSpPr/>
          <p:nvPr/>
        </p:nvGrpSpPr>
        <p:grpSpPr>
          <a:xfrm>
            <a:off x="4925275" y="1433172"/>
            <a:ext cx="2083382" cy="3720822"/>
            <a:chOff x="4925275" y="1433172"/>
            <a:chExt cx="2083382" cy="3720822"/>
          </a:xfrm>
        </p:grpSpPr>
        <p:sp>
          <p:nvSpPr>
            <p:cNvPr id="73" name="Rectangle: Rounded Corners 72">
              <a:extLst>
                <a:ext uri="{FF2B5EF4-FFF2-40B4-BE49-F238E27FC236}">
                  <a16:creationId xmlns:a16="http://schemas.microsoft.com/office/drawing/2014/main" id="{7A77D9E7-57DF-4775-ACB2-64D55961971D}"/>
                </a:ext>
              </a:extLst>
            </p:cNvPr>
            <p:cNvSpPr/>
            <p:nvPr/>
          </p:nvSpPr>
          <p:spPr>
            <a:xfrm>
              <a:off x="4925275" y="1433172"/>
              <a:ext cx="2083382" cy="3720822"/>
            </a:xfrm>
            <a:prstGeom prst="roundRect">
              <a:avLst/>
            </a:prstGeom>
            <a:solidFill>
              <a:srgbClr val="CCD7E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7" name="TextBox 76">
              <a:extLst>
                <a:ext uri="{FF2B5EF4-FFF2-40B4-BE49-F238E27FC236}">
                  <a16:creationId xmlns:a16="http://schemas.microsoft.com/office/drawing/2014/main" id="{F25A7F9C-5D20-4C91-8EC6-E62E64E1E8BA}"/>
                </a:ext>
              </a:extLst>
            </p:cNvPr>
            <p:cNvSpPr txBox="1"/>
            <p:nvPr/>
          </p:nvSpPr>
          <p:spPr>
            <a:xfrm>
              <a:off x="5348680" y="1599597"/>
              <a:ext cx="1615331"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USECASE DIAGRAM</a:t>
              </a:r>
            </a:p>
          </p:txBody>
        </p:sp>
        <p:pic>
          <p:nvPicPr>
            <p:cNvPr id="84" name="Picture 83">
              <a:extLst>
                <a:ext uri="{FF2B5EF4-FFF2-40B4-BE49-F238E27FC236}">
                  <a16:creationId xmlns:a16="http://schemas.microsoft.com/office/drawing/2014/main" id="{784E9A44-C168-4C5D-A9F2-F3D9FE387BB5}"/>
                </a:ext>
              </a:extLst>
            </p:cNvPr>
            <p:cNvPicPr/>
            <p:nvPr/>
          </p:nvPicPr>
          <p:blipFill>
            <a:blip r:embed="rId6"/>
            <a:stretch>
              <a:fillRect/>
            </a:stretch>
          </p:blipFill>
          <p:spPr bwMode="auto">
            <a:xfrm>
              <a:off x="5138105" y="2550757"/>
              <a:ext cx="1692343" cy="2069098"/>
            </a:xfrm>
            <a:prstGeom prst="rect">
              <a:avLst/>
            </a:prstGeom>
          </p:spPr>
        </p:pic>
      </p:grpSp>
      <p:sp>
        <p:nvSpPr>
          <p:cNvPr id="75" name="Rectangle: Rounded Corners 74">
            <a:extLst>
              <a:ext uri="{FF2B5EF4-FFF2-40B4-BE49-F238E27FC236}">
                <a16:creationId xmlns:a16="http://schemas.microsoft.com/office/drawing/2014/main" id="{DDAB5A01-78EE-4E83-9DDE-481300B6BED3}"/>
              </a:ext>
            </a:extLst>
          </p:cNvPr>
          <p:cNvSpPr/>
          <p:nvPr/>
        </p:nvSpPr>
        <p:spPr>
          <a:xfrm>
            <a:off x="9947974" y="1304374"/>
            <a:ext cx="2083382" cy="3720822"/>
          </a:xfrm>
          <a:prstGeom prst="roundRect">
            <a:avLst/>
          </a:prstGeom>
          <a:solidFill>
            <a:srgbClr val="DCB8CB"/>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TextBox 78">
            <a:extLst>
              <a:ext uri="{FF2B5EF4-FFF2-40B4-BE49-F238E27FC236}">
                <a16:creationId xmlns:a16="http://schemas.microsoft.com/office/drawing/2014/main" id="{0D28D1EC-4837-4E2E-8D97-6FEAF9D100C9}"/>
              </a:ext>
            </a:extLst>
          </p:cNvPr>
          <p:cNvSpPr txBox="1"/>
          <p:nvPr/>
        </p:nvSpPr>
        <p:spPr>
          <a:xfrm>
            <a:off x="10348779" y="1452001"/>
            <a:ext cx="1411801" cy="646331"/>
          </a:xfrm>
          <a:prstGeom prst="rect">
            <a:avLst/>
          </a:prstGeom>
          <a:noFill/>
        </p:spPr>
        <p:txBody>
          <a:bodyPr wrap="square" rtlCol="0">
            <a:spAutoFit/>
          </a:bodyPr>
          <a:lstStyle/>
          <a:p>
            <a:r>
              <a:rPr lang="en-IN" dirty="0">
                <a:latin typeface="Poppins ExtraBold" panose="00000900000000000000" pitchFamily="2" charset="0"/>
                <a:cs typeface="Poppins ExtraBold" panose="00000900000000000000" pitchFamily="2" charset="0"/>
              </a:rPr>
              <a:t>ER DIAGRAM</a:t>
            </a:r>
          </a:p>
        </p:txBody>
      </p:sp>
      <p:pic>
        <p:nvPicPr>
          <p:cNvPr id="92" name="Picture 91">
            <a:extLst>
              <a:ext uri="{FF2B5EF4-FFF2-40B4-BE49-F238E27FC236}">
                <a16:creationId xmlns:a16="http://schemas.microsoft.com/office/drawing/2014/main" id="{7067EE37-0675-4540-8882-43EA7CD5835F}"/>
              </a:ext>
            </a:extLst>
          </p:cNvPr>
          <p:cNvPicPr/>
          <p:nvPr/>
        </p:nvPicPr>
        <p:blipFill>
          <a:blip r:embed="rId7"/>
          <a:stretch>
            <a:fillRect/>
          </a:stretch>
        </p:blipFill>
        <p:spPr bwMode="auto">
          <a:xfrm>
            <a:off x="10082877" y="2462328"/>
            <a:ext cx="1813575" cy="1913311"/>
          </a:xfrm>
          <a:prstGeom prst="rect">
            <a:avLst/>
          </a:prstGeom>
        </p:spPr>
      </p:pic>
      <p:grpSp>
        <p:nvGrpSpPr>
          <p:cNvPr id="15" name="Group 14">
            <a:extLst>
              <a:ext uri="{FF2B5EF4-FFF2-40B4-BE49-F238E27FC236}">
                <a16:creationId xmlns:a16="http://schemas.microsoft.com/office/drawing/2014/main" id="{9931B021-1340-40F7-9637-A7F78E1E59EF}"/>
              </a:ext>
            </a:extLst>
          </p:cNvPr>
          <p:cNvGrpSpPr/>
          <p:nvPr/>
        </p:nvGrpSpPr>
        <p:grpSpPr>
          <a:xfrm>
            <a:off x="183456" y="1433172"/>
            <a:ext cx="2083382" cy="3720822"/>
            <a:chOff x="183456" y="1433172"/>
            <a:chExt cx="2083382" cy="3720822"/>
          </a:xfrm>
        </p:grpSpPr>
        <p:grpSp>
          <p:nvGrpSpPr>
            <p:cNvPr id="143" name="Group 142">
              <a:extLst>
                <a:ext uri="{FF2B5EF4-FFF2-40B4-BE49-F238E27FC236}">
                  <a16:creationId xmlns:a16="http://schemas.microsoft.com/office/drawing/2014/main" id="{4D6B60C3-0D09-4A30-981B-6D6EA922C921}"/>
                </a:ext>
              </a:extLst>
            </p:cNvPr>
            <p:cNvGrpSpPr/>
            <p:nvPr/>
          </p:nvGrpSpPr>
          <p:grpSpPr>
            <a:xfrm>
              <a:off x="183456" y="1433172"/>
              <a:ext cx="2083382" cy="3720822"/>
              <a:chOff x="183000" y="1433172"/>
              <a:chExt cx="2083382" cy="3720822"/>
            </a:xfrm>
          </p:grpSpPr>
          <p:sp>
            <p:nvSpPr>
              <p:cNvPr id="144" name="Rectangle: Rounded Corners 143">
                <a:extLst>
                  <a:ext uri="{FF2B5EF4-FFF2-40B4-BE49-F238E27FC236}">
                    <a16:creationId xmlns:a16="http://schemas.microsoft.com/office/drawing/2014/main" id="{2A5715AD-C0FB-4505-9DAB-6DA603A90A22}"/>
                  </a:ext>
                </a:extLst>
              </p:cNvPr>
              <p:cNvSpPr/>
              <p:nvPr/>
            </p:nvSpPr>
            <p:spPr>
              <a:xfrm>
                <a:off x="183000" y="1433172"/>
                <a:ext cx="2083382" cy="3720822"/>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5" name="TextBox 144">
                <a:extLst>
                  <a:ext uri="{FF2B5EF4-FFF2-40B4-BE49-F238E27FC236}">
                    <a16:creationId xmlns:a16="http://schemas.microsoft.com/office/drawing/2014/main" id="{AAEA296D-9ADD-44A0-9068-0110F7FAF789}"/>
                  </a:ext>
                </a:extLst>
              </p:cNvPr>
              <p:cNvSpPr txBox="1"/>
              <p:nvPr/>
            </p:nvSpPr>
            <p:spPr>
              <a:xfrm>
                <a:off x="936231" y="1599597"/>
                <a:ext cx="778881"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DFD</a:t>
                </a:r>
              </a:p>
            </p:txBody>
          </p:sp>
        </p:grpSp>
        <p:pic>
          <p:nvPicPr>
            <p:cNvPr id="146" name="Picture 145">
              <a:extLst>
                <a:ext uri="{FF2B5EF4-FFF2-40B4-BE49-F238E27FC236}">
                  <a16:creationId xmlns:a16="http://schemas.microsoft.com/office/drawing/2014/main" id="{1A07A3AA-B431-4EEE-A5AA-028D00AC0D7C}"/>
                </a:ext>
              </a:extLst>
            </p:cNvPr>
            <p:cNvPicPr/>
            <p:nvPr/>
          </p:nvPicPr>
          <p:blipFill>
            <a:blip r:embed="rId4"/>
            <a:stretch>
              <a:fillRect/>
            </a:stretch>
          </p:blipFill>
          <p:spPr bwMode="auto">
            <a:xfrm>
              <a:off x="313790" y="2258466"/>
              <a:ext cx="1805850" cy="2233952"/>
            </a:xfrm>
            <a:prstGeom prst="rect">
              <a:avLst/>
            </a:prstGeom>
          </p:spPr>
        </p:pic>
      </p:grpSp>
      <p:grpSp>
        <p:nvGrpSpPr>
          <p:cNvPr id="154" name="Group 153">
            <a:extLst>
              <a:ext uri="{FF2B5EF4-FFF2-40B4-BE49-F238E27FC236}">
                <a16:creationId xmlns:a16="http://schemas.microsoft.com/office/drawing/2014/main" id="{9FAE0967-13DF-46A9-830F-DC4E52702DC2}"/>
              </a:ext>
            </a:extLst>
          </p:cNvPr>
          <p:cNvGrpSpPr/>
          <p:nvPr/>
        </p:nvGrpSpPr>
        <p:grpSpPr>
          <a:xfrm>
            <a:off x="3223261" y="-5870501"/>
            <a:ext cx="2656164" cy="4052897"/>
            <a:chOff x="3367109" y="2739356"/>
            <a:chExt cx="2656164" cy="4052897"/>
          </a:xfrm>
        </p:grpSpPr>
        <p:sp>
          <p:nvSpPr>
            <p:cNvPr id="155" name="Rectangle: Rounded Corners 154">
              <a:extLst>
                <a:ext uri="{FF2B5EF4-FFF2-40B4-BE49-F238E27FC236}">
                  <a16:creationId xmlns:a16="http://schemas.microsoft.com/office/drawing/2014/main" id="{95F640BC-B75D-4E8C-8858-59225C0D9111}"/>
                </a:ext>
              </a:extLst>
            </p:cNvPr>
            <p:cNvSpPr/>
            <p:nvPr/>
          </p:nvSpPr>
          <p:spPr>
            <a:xfrm>
              <a:off x="3367109" y="2739356"/>
              <a:ext cx="2656164" cy="4052897"/>
            </a:xfrm>
            <a:prstGeom prst="roundRect">
              <a:avLst/>
            </a:prstGeom>
            <a:solidFill>
              <a:srgbClr val="F9FBB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 name="TextBox 155">
              <a:extLst>
                <a:ext uri="{FF2B5EF4-FFF2-40B4-BE49-F238E27FC236}">
                  <a16:creationId xmlns:a16="http://schemas.microsoft.com/office/drawing/2014/main" id="{836EFD82-A5B5-4913-898D-13CB120131EB}"/>
                </a:ext>
              </a:extLst>
            </p:cNvPr>
            <p:cNvSpPr txBox="1"/>
            <p:nvPr/>
          </p:nvSpPr>
          <p:spPr>
            <a:xfrm>
              <a:off x="4375746" y="3110513"/>
              <a:ext cx="843572" cy="369332"/>
            </a:xfrm>
            <a:prstGeom prst="rect">
              <a:avLst/>
            </a:prstGeom>
            <a:solidFill>
              <a:srgbClr val="F9FBB2"/>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grpSp>
      <p:sp>
        <p:nvSpPr>
          <p:cNvPr id="157" name="Rectangle: Rounded Corners 156">
            <a:extLst>
              <a:ext uri="{FF2B5EF4-FFF2-40B4-BE49-F238E27FC236}">
                <a16:creationId xmlns:a16="http://schemas.microsoft.com/office/drawing/2014/main" id="{25DA655C-A8E8-425C-B98C-4FA775087EA0}"/>
              </a:ext>
            </a:extLst>
          </p:cNvPr>
          <p:cNvSpPr/>
          <p:nvPr/>
        </p:nvSpPr>
        <p:spPr>
          <a:xfrm>
            <a:off x="33708" y="-5855775"/>
            <a:ext cx="2656164" cy="4052897"/>
          </a:xfrm>
          <a:prstGeom prst="roundRect">
            <a:avLst/>
          </a:prstGeom>
          <a:solidFill>
            <a:srgbClr val="E3E9C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TextBox 157">
            <a:extLst>
              <a:ext uri="{FF2B5EF4-FFF2-40B4-BE49-F238E27FC236}">
                <a16:creationId xmlns:a16="http://schemas.microsoft.com/office/drawing/2014/main" id="{42929F73-06DF-43D6-AC45-4B4E5B90BF89}"/>
              </a:ext>
            </a:extLst>
          </p:cNvPr>
          <p:cNvSpPr txBox="1"/>
          <p:nvPr/>
        </p:nvSpPr>
        <p:spPr>
          <a:xfrm>
            <a:off x="590107" y="-5688809"/>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SYNOPSIS</a:t>
            </a:r>
            <a:endParaRPr lang="en-IN" dirty="0">
              <a:latin typeface="Poppins ExtraBold" panose="00000900000000000000" pitchFamily="2" charset="0"/>
              <a:cs typeface="Poppins ExtraBold" panose="00000900000000000000" pitchFamily="2" charset="0"/>
            </a:endParaRPr>
          </a:p>
        </p:txBody>
      </p:sp>
      <p:sp>
        <p:nvSpPr>
          <p:cNvPr id="159" name="Rectangle: Rounded Corners 158">
            <a:extLst>
              <a:ext uri="{FF2B5EF4-FFF2-40B4-BE49-F238E27FC236}">
                <a16:creationId xmlns:a16="http://schemas.microsoft.com/office/drawing/2014/main" id="{98F3F75B-DC6A-4506-A449-3C37B02C0E0B}"/>
              </a:ext>
            </a:extLst>
          </p:cNvPr>
          <p:cNvSpPr/>
          <p:nvPr/>
        </p:nvSpPr>
        <p:spPr>
          <a:xfrm>
            <a:off x="9379277" y="-5775693"/>
            <a:ext cx="2656164" cy="4052897"/>
          </a:xfrm>
          <a:prstGeom prst="roundRect">
            <a:avLst/>
          </a:prstGeom>
          <a:solidFill>
            <a:srgbClr val="CBE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 name="TextBox 159">
            <a:extLst>
              <a:ext uri="{FF2B5EF4-FFF2-40B4-BE49-F238E27FC236}">
                <a16:creationId xmlns:a16="http://schemas.microsoft.com/office/drawing/2014/main" id="{E7A345D6-7BA2-4E76-9B56-99276D5C1DB5}"/>
              </a:ext>
            </a:extLst>
          </p:cNvPr>
          <p:cNvSpPr txBox="1"/>
          <p:nvPr/>
        </p:nvSpPr>
        <p:spPr>
          <a:xfrm>
            <a:off x="9975456" y="-5479410"/>
            <a:ext cx="1912140" cy="369332"/>
          </a:xfrm>
          <a:prstGeom prst="rect">
            <a:avLst/>
          </a:prstGeom>
          <a:solidFill>
            <a:srgbClr val="CBE896"/>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pic>
        <p:nvPicPr>
          <p:cNvPr id="161" name="Picture 160">
            <a:extLst>
              <a:ext uri="{FF2B5EF4-FFF2-40B4-BE49-F238E27FC236}">
                <a16:creationId xmlns:a16="http://schemas.microsoft.com/office/drawing/2014/main" id="{C01CFA24-004A-4EE9-8587-6F5D5C17C4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60055" y="-3093619"/>
            <a:ext cx="3060960" cy="3060960"/>
          </a:xfrm>
          <a:prstGeom prst="rect">
            <a:avLst/>
          </a:prstGeom>
          <a:noFill/>
        </p:spPr>
      </p:pic>
      <p:grpSp>
        <p:nvGrpSpPr>
          <p:cNvPr id="162" name="Group 161">
            <a:extLst>
              <a:ext uri="{FF2B5EF4-FFF2-40B4-BE49-F238E27FC236}">
                <a16:creationId xmlns:a16="http://schemas.microsoft.com/office/drawing/2014/main" id="{79A1CB50-FEFF-4CC8-9450-CC80D8B19DB3}"/>
              </a:ext>
            </a:extLst>
          </p:cNvPr>
          <p:cNvGrpSpPr/>
          <p:nvPr/>
        </p:nvGrpSpPr>
        <p:grpSpPr>
          <a:xfrm>
            <a:off x="3409094" y="-5948647"/>
            <a:ext cx="2656164" cy="4052897"/>
            <a:chOff x="3367109" y="2739356"/>
            <a:chExt cx="2656164" cy="4052897"/>
          </a:xfrm>
        </p:grpSpPr>
        <p:sp>
          <p:nvSpPr>
            <p:cNvPr id="163" name="Rectangle: Rounded Corners 162">
              <a:extLst>
                <a:ext uri="{FF2B5EF4-FFF2-40B4-BE49-F238E27FC236}">
                  <a16:creationId xmlns:a16="http://schemas.microsoft.com/office/drawing/2014/main" id="{9BAA0743-AFE9-41CC-80D5-F94D2FD29901}"/>
                </a:ext>
              </a:extLst>
            </p:cNvPr>
            <p:cNvSpPr/>
            <p:nvPr/>
          </p:nvSpPr>
          <p:spPr>
            <a:xfrm>
              <a:off x="3367109" y="2739356"/>
              <a:ext cx="2656164" cy="4052897"/>
            </a:xfrm>
            <a:prstGeom prst="roundRect">
              <a:avLst/>
            </a:prstGeom>
            <a:solidFill>
              <a:srgbClr val="F9FBB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TextBox 163">
              <a:extLst>
                <a:ext uri="{FF2B5EF4-FFF2-40B4-BE49-F238E27FC236}">
                  <a16:creationId xmlns:a16="http://schemas.microsoft.com/office/drawing/2014/main" id="{64B0C9AD-ED6C-4001-94CB-548F57620435}"/>
                </a:ext>
              </a:extLst>
            </p:cNvPr>
            <p:cNvSpPr txBox="1"/>
            <p:nvPr/>
          </p:nvSpPr>
          <p:spPr>
            <a:xfrm>
              <a:off x="4375746" y="3110513"/>
              <a:ext cx="843572" cy="369332"/>
            </a:xfrm>
            <a:prstGeom prst="rect">
              <a:avLst/>
            </a:prstGeom>
            <a:solidFill>
              <a:srgbClr val="F9FBB2"/>
            </a:solidFill>
            <a:ln>
              <a:noFill/>
            </a:ln>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grpSp>
      <p:sp>
        <p:nvSpPr>
          <p:cNvPr id="165" name="Rectangle: Rounded Corners 164">
            <a:extLst>
              <a:ext uri="{FF2B5EF4-FFF2-40B4-BE49-F238E27FC236}">
                <a16:creationId xmlns:a16="http://schemas.microsoft.com/office/drawing/2014/main" id="{C4A376D9-96D2-4500-A0C5-A7FF2B23A835}"/>
              </a:ext>
            </a:extLst>
          </p:cNvPr>
          <p:cNvSpPr/>
          <p:nvPr/>
        </p:nvSpPr>
        <p:spPr>
          <a:xfrm>
            <a:off x="219541" y="-5819621"/>
            <a:ext cx="2656164" cy="4052897"/>
          </a:xfrm>
          <a:prstGeom prst="roundRect">
            <a:avLst/>
          </a:prstGeom>
          <a:solidFill>
            <a:srgbClr val="E3E9C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TextBox 165">
            <a:extLst>
              <a:ext uri="{FF2B5EF4-FFF2-40B4-BE49-F238E27FC236}">
                <a16:creationId xmlns:a16="http://schemas.microsoft.com/office/drawing/2014/main" id="{96C12172-1CD8-43A5-B71C-5998DAFF4ED9}"/>
              </a:ext>
            </a:extLst>
          </p:cNvPr>
          <p:cNvSpPr txBox="1"/>
          <p:nvPr/>
        </p:nvSpPr>
        <p:spPr>
          <a:xfrm>
            <a:off x="683067" y="-2398028"/>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SYNOPSIS</a:t>
            </a:r>
            <a:endParaRPr lang="en-IN" dirty="0">
              <a:latin typeface="Poppins ExtraBold" panose="00000900000000000000" pitchFamily="2" charset="0"/>
              <a:cs typeface="Poppins ExtraBold" panose="00000900000000000000" pitchFamily="2" charset="0"/>
            </a:endParaRPr>
          </a:p>
        </p:txBody>
      </p:sp>
      <p:sp>
        <p:nvSpPr>
          <p:cNvPr id="167" name="TextBox 166">
            <a:extLst>
              <a:ext uri="{FF2B5EF4-FFF2-40B4-BE49-F238E27FC236}">
                <a16:creationId xmlns:a16="http://schemas.microsoft.com/office/drawing/2014/main" id="{7C3833A1-C2CA-4271-A6AD-9741BCFF99F2}"/>
              </a:ext>
            </a:extLst>
          </p:cNvPr>
          <p:cNvSpPr txBox="1"/>
          <p:nvPr/>
        </p:nvSpPr>
        <p:spPr>
          <a:xfrm>
            <a:off x="4493873" y="-2726988"/>
            <a:ext cx="843572" cy="369332"/>
          </a:xfrm>
          <a:prstGeom prst="rect">
            <a:avLst/>
          </a:prstGeom>
          <a:solidFill>
            <a:srgbClr val="F9FBB2"/>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26857039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522728" y="-389731"/>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2589000" y="-2055712"/>
            <a:ext cx="7334721" cy="13300044"/>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rgbClr val="FFFF00"/>
              </a:solidFill>
            </a:endParaRPr>
          </a:p>
        </p:txBody>
      </p:sp>
      <p:grpSp>
        <p:nvGrpSpPr>
          <p:cNvPr id="136" name="Group 135">
            <a:extLst>
              <a:ext uri="{FF2B5EF4-FFF2-40B4-BE49-F238E27FC236}">
                <a16:creationId xmlns:a16="http://schemas.microsoft.com/office/drawing/2014/main" id="{75B42EAB-0CCC-4056-9265-2363D9245396}"/>
              </a:ext>
            </a:extLst>
          </p:cNvPr>
          <p:cNvGrpSpPr/>
          <p:nvPr/>
        </p:nvGrpSpPr>
        <p:grpSpPr>
          <a:xfrm>
            <a:off x="-1544220" y="518212"/>
            <a:ext cx="15280440" cy="8161734"/>
            <a:chOff x="-532088" y="-773215"/>
            <a:chExt cx="15280440" cy="8161734"/>
          </a:xfrm>
        </p:grpSpPr>
        <p:grpSp>
          <p:nvGrpSpPr>
            <p:cNvPr id="137" name="Group 136">
              <a:extLst>
                <a:ext uri="{FF2B5EF4-FFF2-40B4-BE49-F238E27FC236}">
                  <a16:creationId xmlns:a16="http://schemas.microsoft.com/office/drawing/2014/main" id="{369ADFD1-A4DD-4248-AA0D-966DC076ED90}"/>
                </a:ext>
              </a:extLst>
            </p:cNvPr>
            <p:cNvGrpSpPr/>
            <p:nvPr/>
          </p:nvGrpSpPr>
          <p:grpSpPr>
            <a:xfrm>
              <a:off x="3107367" y="-718001"/>
              <a:ext cx="4332681" cy="8106520"/>
              <a:chOff x="3774253" y="-742359"/>
              <a:chExt cx="4332681" cy="8106520"/>
            </a:xfrm>
            <a:noFill/>
          </p:grpSpPr>
          <p:sp>
            <p:nvSpPr>
              <p:cNvPr id="174" name="TextBox 173">
                <a:extLst>
                  <a:ext uri="{FF2B5EF4-FFF2-40B4-BE49-F238E27FC236}">
                    <a16:creationId xmlns:a16="http://schemas.microsoft.com/office/drawing/2014/main" id="{6F7E513C-E85A-418D-B1B1-22BA1C34FE1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5" name="TextBox 174">
                <a:extLst>
                  <a:ext uri="{FF2B5EF4-FFF2-40B4-BE49-F238E27FC236}">
                    <a16:creationId xmlns:a16="http://schemas.microsoft.com/office/drawing/2014/main" id="{46AD5749-C872-4D56-8611-DB4407BDC64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76" name="TextBox 175">
                <a:extLst>
                  <a:ext uri="{FF2B5EF4-FFF2-40B4-BE49-F238E27FC236}">
                    <a16:creationId xmlns:a16="http://schemas.microsoft.com/office/drawing/2014/main" id="{7B295C28-67A0-4302-9E24-6407EA1113D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7" name="TextBox 176">
                <a:extLst>
                  <a:ext uri="{FF2B5EF4-FFF2-40B4-BE49-F238E27FC236}">
                    <a16:creationId xmlns:a16="http://schemas.microsoft.com/office/drawing/2014/main" id="{65260281-05D8-4B62-A371-9B43197FADAF}"/>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8" name="TextBox 177">
                <a:extLst>
                  <a:ext uri="{FF2B5EF4-FFF2-40B4-BE49-F238E27FC236}">
                    <a16:creationId xmlns:a16="http://schemas.microsoft.com/office/drawing/2014/main" id="{907C638F-D5D0-4EF6-B60C-D35D922A4A8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9" name="TextBox 178">
                <a:extLst>
                  <a:ext uri="{FF2B5EF4-FFF2-40B4-BE49-F238E27FC236}">
                    <a16:creationId xmlns:a16="http://schemas.microsoft.com/office/drawing/2014/main" id="{B015E205-2C6E-4489-A418-88955E9A2CC0}"/>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0" name="TextBox 179">
                <a:extLst>
                  <a:ext uri="{FF2B5EF4-FFF2-40B4-BE49-F238E27FC236}">
                    <a16:creationId xmlns:a16="http://schemas.microsoft.com/office/drawing/2014/main" id="{A16517E1-6AFE-4CD5-9009-9E53922B65E2}"/>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1" name="TextBox 180">
                <a:extLst>
                  <a:ext uri="{FF2B5EF4-FFF2-40B4-BE49-F238E27FC236}">
                    <a16:creationId xmlns:a16="http://schemas.microsoft.com/office/drawing/2014/main" id="{E4E1D982-8A2A-47A2-B5C6-1C69E2335F4F}"/>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2" name="TextBox 181">
                <a:extLst>
                  <a:ext uri="{FF2B5EF4-FFF2-40B4-BE49-F238E27FC236}">
                    <a16:creationId xmlns:a16="http://schemas.microsoft.com/office/drawing/2014/main" id="{E20B3D98-9DA9-4804-B9FC-B6ED03A39450}"/>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3" name="TextBox 182">
                <a:extLst>
                  <a:ext uri="{FF2B5EF4-FFF2-40B4-BE49-F238E27FC236}">
                    <a16:creationId xmlns:a16="http://schemas.microsoft.com/office/drawing/2014/main" id="{D77D683E-5C85-4B72-AD8F-7F2E9A7B88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4" name="TextBox 183">
                <a:extLst>
                  <a:ext uri="{FF2B5EF4-FFF2-40B4-BE49-F238E27FC236}">
                    <a16:creationId xmlns:a16="http://schemas.microsoft.com/office/drawing/2014/main" id="{E46C799B-7320-43A7-A09E-9D82D9946A3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38" name="Group 137">
              <a:extLst>
                <a:ext uri="{FF2B5EF4-FFF2-40B4-BE49-F238E27FC236}">
                  <a16:creationId xmlns:a16="http://schemas.microsoft.com/office/drawing/2014/main" id="{14295400-4EDE-4A63-8222-257793AFA9D4}"/>
                </a:ext>
              </a:extLst>
            </p:cNvPr>
            <p:cNvGrpSpPr/>
            <p:nvPr/>
          </p:nvGrpSpPr>
          <p:grpSpPr>
            <a:xfrm>
              <a:off x="-532088" y="-718001"/>
              <a:ext cx="4332681" cy="8106520"/>
              <a:chOff x="3774253" y="-742359"/>
              <a:chExt cx="4332681" cy="8106520"/>
            </a:xfrm>
            <a:noFill/>
          </p:grpSpPr>
          <p:sp>
            <p:nvSpPr>
              <p:cNvPr id="163" name="TextBox 162">
                <a:extLst>
                  <a:ext uri="{FF2B5EF4-FFF2-40B4-BE49-F238E27FC236}">
                    <a16:creationId xmlns:a16="http://schemas.microsoft.com/office/drawing/2014/main" id="{DB2CD284-AF1E-4F45-AA62-21AA32905FD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4" name="TextBox 163">
                <a:extLst>
                  <a:ext uri="{FF2B5EF4-FFF2-40B4-BE49-F238E27FC236}">
                    <a16:creationId xmlns:a16="http://schemas.microsoft.com/office/drawing/2014/main" id="{5AFBB8D9-E980-4238-B47C-FD1122D51E1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5" name="TextBox 164">
                <a:extLst>
                  <a:ext uri="{FF2B5EF4-FFF2-40B4-BE49-F238E27FC236}">
                    <a16:creationId xmlns:a16="http://schemas.microsoft.com/office/drawing/2014/main" id="{A7C92AB9-48EE-4253-8FD1-EDA3AB8D9D3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6" name="TextBox 165">
                <a:extLst>
                  <a:ext uri="{FF2B5EF4-FFF2-40B4-BE49-F238E27FC236}">
                    <a16:creationId xmlns:a16="http://schemas.microsoft.com/office/drawing/2014/main" id="{5FA0A0F5-0198-44FF-AF82-32AC3C0D28D7}"/>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7" name="TextBox 166">
                <a:extLst>
                  <a:ext uri="{FF2B5EF4-FFF2-40B4-BE49-F238E27FC236}">
                    <a16:creationId xmlns:a16="http://schemas.microsoft.com/office/drawing/2014/main" id="{ACE0816E-2C6B-4C09-95B2-E105A1FDDDC1}"/>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8" name="TextBox 167">
                <a:extLst>
                  <a:ext uri="{FF2B5EF4-FFF2-40B4-BE49-F238E27FC236}">
                    <a16:creationId xmlns:a16="http://schemas.microsoft.com/office/drawing/2014/main" id="{C2EBD844-E306-4FA3-9CD8-4F93827861B7}"/>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9" name="TextBox 168">
                <a:extLst>
                  <a:ext uri="{FF2B5EF4-FFF2-40B4-BE49-F238E27FC236}">
                    <a16:creationId xmlns:a16="http://schemas.microsoft.com/office/drawing/2014/main" id="{F7E5657F-62A5-41AC-9DBA-EA5EE2357CFC}"/>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0" name="TextBox 169">
                <a:extLst>
                  <a:ext uri="{FF2B5EF4-FFF2-40B4-BE49-F238E27FC236}">
                    <a16:creationId xmlns:a16="http://schemas.microsoft.com/office/drawing/2014/main" id="{CEC7BDA4-21B9-4AC0-9B3C-248BFD8A1E6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1" name="TextBox 170">
                <a:extLst>
                  <a:ext uri="{FF2B5EF4-FFF2-40B4-BE49-F238E27FC236}">
                    <a16:creationId xmlns:a16="http://schemas.microsoft.com/office/drawing/2014/main" id="{8159B5BE-A33E-4853-A275-EC7DC840BB9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2" name="TextBox 171">
                <a:extLst>
                  <a:ext uri="{FF2B5EF4-FFF2-40B4-BE49-F238E27FC236}">
                    <a16:creationId xmlns:a16="http://schemas.microsoft.com/office/drawing/2014/main" id="{12189CF5-4C81-414F-BC94-E265A035E11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3" name="TextBox 172">
                <a:extLst>
                  <a:ext uri="{FF2B5EF4-FFF2-40B4-BE49-F238E27FC236}">
                    <a16:creationId xmlns:a16="http://schemas.microsoft.com/office/drawing/2014/main" id="{E817BD1D-2F31-40EB-A5DE-64254CD86C88}"/>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39" name="Group 138">
              <a:extLst>
                <a:ext uri="{FF2B5EF4-FFF2-40B4-BE49-F238E27FC236}">
                  <a16:creationId xmlns:a16="http://schemas.microsoft.com/office/drawing/2014/main" id="{39225DC2-85F1-423F-84E7-35111FCF1343}"/>
                </a:ext>
              </a:extLst>
            </p:cNvPr>
            <p:cNvGrpSpPr/>
            <p:nvPr/>
          </p:nvGrpSpPr>
          <p:grpSpPr>
            <a:xfrm>
              <a:off x="6782266" y="-773215"/>
              <a:ext cx="4332681" cy="8106520"/>
              <a:chOff x="3774253" y="-742359"/>
              <a:chExt cx="4332681" cy="8106520"/>
            </a:xfrm>
            <a:noFill/>
          </p:grpSpPr>
          <p:sp>
            <p:nvSpPr>
              <p:cNvPr id="152" name="TextBox 151">
                <a:extLst>
                  <a:ext uri="{FF2B5EF4-FFF2-40B4-BE49-F238E27FC236}">
                    <a16:creationId xmlns:a16="http://schemas.microsoft.com/office/drawing/2014/main" id="{CE944896-B18D-4E31-BFD4-77C34F8093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3" name="TextBox 152">
                <a:extLst>
                  <a:ext uri="{FF2B5EF4-FFF2-40B4-BE49-F238E27FC236}">
                    <a16:creationId xmlns:a16="http://schemas.microsoft.com/office/drawing/2014/main" id="{E3A8B85F-D515-46C2-8CC6-FA49486675D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4" name="TextBox 153">
                <a:extLst>
                  <a:ext uri="{FF2B5EF4-FFF2-40B4-BE49-F238E27FC236}">
                    <a16:creationId xmlns:a16="http://schemas.microsoft.com/office/drawing/2014/main" id="{677B9FD9-767E-4316-A2CE-377DF5F83F8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5" name="TextBox 154">
                <a:extLst>
                  <a:ext uri="{FF2B5EF4-FFF2-40B4-BE49-F238E27FC236}">
                    <a16:creationId xmlns:a16="http://schemas.microsoft.com/office/drawing/2014/main" id="{7DF7A823-9757-462D-87CB-9A820B1A8CA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6" name="TextBox 155">
                <a:extLst>
                  <a:ext uri="{FF2B5EF4-FFF2-40B4-BE49-F238E27FC236}">
                    <a16:creationId xmlns:a16="http://schemas.microsoft.com/office/drawing/2014/main" id="{FAEB6009-B054-4123-9D28-EB1492B7126B}"/>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7" name="TextBox 156">
                <a:extLst>
                  <a:ext uri="{FF2B5EF4-FFF2-40B4-BE49-F238E27FC236}">
                    <a16:creationId xmlns:a16="http://schemas.microsoft.com/office/drawing/2014/main" id="{D9710485-8E62-4570-ACBD-50EFC02673CA}"/>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8" name="TextBox 157">
                <a:extLst>
                  <a:ext uri="{FF2B5EF4-FFF2-40B4-BE49-F238E27FC236}">
                    <a16:creationId xmlns:a16="http://schemas.microsoft.com/office/drawing/2014/main" id="{A50A0DBF-3CFD-4DEC-B010-9FFED928AD4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9" name="TextBox 158">
                <a:extLst>
                  <a:ext uri="{FF2B5EF4-FFF2-40B4-BE49-F238E27FC236}">
                    <a16:creationId xmlns:a16="http://schemas.microsoft.com/office/drawing/2014/main" id="{0030DD01-0735-4B9B-8FD9-9022F5878B05}"/>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0" name="TextBox 159">
                <a:extLst>
                  <a:ext uri="{FF2B5EF4-FFF2-40B4-BE49-F238E27FC236}">
                    <a16:creationId xmlns:a16="http://schemas.microsoft.com/office/drawing/2014/main" id="{793EC857-EA71-4C40-B4B3-99878D70EAF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1" name="TextBox 160">
                <a:extLst>
                  <a:ext uri="{FF2B5EF4-FFF2-40B4-BE49-F238E27FC236}">
                    <a16:creationId xmlns:a16="http://schemas.microsoft.com/office/drawing/2014/main" id="{CC7B676B-513F-4852-A45E-860D2C91107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2" name="TextBox 161">
                <a:extLst>
                  <a:ext uri="{FF2B5EF4-FFF2-40B4-BE49-F238E27FC236}">
                    <a16:creationId xmlns:a16="http://schemas.microsoft.com/office/drawing/2014/main" id="{8AF01703-D281-41AA-B5E8-39AEC6B75206}"/>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40" name="Group 139">
              <a:extLst>
                <a:ext uri="{FF2B5EF4-FFF2-40B4-BE49-F238E27FC236}">
                  <a16:creationId xmlns:a16="http://schemas.microsoft.com/office/drawing/2014/main" id="{CD96DA2D-277A-4873-A50B-8250EE1F6215}"/>
                </a:ext>
              </a:extLst>
            </p:cNvPr>
            <p:cNvGrpSpPr/>
            <p:nvPr/>
          </p:nvGrpSpPr>
          <p:grpSpPr>
            <a:xfrm>
              <a:off x="10415671" y="-773215"/>
              <a:ext cx="4332681" cy="8106520"/>
              <a:chOff x="3774253" y="-742359"/>
              <a:chExt cx="4332681" cy="8106520"/>
            </a:xfrm>
            <a:noFill/>
          </p:grpSpPr>
          <p:sp>
            <p:nvSpPr>
              <p:cNvPr id="141" name="TextBox 140">
                <a:extLst>
                  <a:ext uri="{FF2B5EF4-FFF2-40B4-BE49-F238E27FC236}">
                    <a16:creationId xmlns:a16="http://schemas.microsoft.com/office/drawing/2014/main" id="{71DCA1F2-95E1-4ADC-B19C-A3A9599E211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2" name="TextBox 141">
                <a:extLst>
                  <a:ext uri="{FF2B5EF4-FFF2-40B4-BE49-F238E27FC236}">
                    <a16:creationId xmlns:a16="http://schemas.microsoft.com/office/drawing/2014/main" id="{D0774154-9AEA-46B6-B14E-973B92F4A251}"/>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3" name="TextBox 142">
                <a:extLst>
                  <a:ext uri="{FF2B5EF4-FFF2-40B4-BE49-F238E27FC236}">
                    <a16:creationId xmlns:a16="http://schemas.microsoft.com/office/drawing/2014/main" id="{8F24C108-406B-4BAF-8E8C-78EDE4EE7486}"/>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4" name="TextBox 143">
                <a:extLst>
                  <a:ext uri="{FF2B5EF4-FFF2-40B4-BE49-F238E27FC236}">
                    <a16:creationId xmlns:a16="http://schemas.microsoft.com/office/drawing/2014/main" id="{CF3C9FC3-C6B6-46E2-8B71-C3E6B10239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5" name="TextBox 144">
                <a:extLst>
                  <a:ext uri="{FF2B5EF4-FFF2-40B4-BE49-F238E27FC236}">
                    <a16:creationId xmlns:a16="http://schemas.microsoft.com/office/drawing/2014/main" id="{5B1D7439-037C-4CAE-B36C-0E0FDEB7266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6" name="TextBox 145">
                <a:extLst>
                  <a:ext uri="{FF2B5EF4-FFF2-40B4-BE49-F238E27FC236}">
                    <a16:creationId xmlns:a16="http://schemas.microsoft.com/office/drawing/2014/main" id="{5CC572B0-247F-4375-A591-7AFF88EDBAD2}"/>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7" name="TextBox 146">
                <a:extLst>
                  <a:ext uri="{FF2B5EF4-FFF2-40B4-BE49-F238E27FC236}">
                    <a16:creationId xmlns:a16="http://schemas.microsoft.com/office/drawing/2014/main" id="{90A2D54B-484A-4687-B7DB-C106878B40C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8" name="TextBox 147">
                <a:extLst>
                  <a:ext uri="{FF2B5EF4-FFF2-40B4-BE49-F238E27FC236}">
                    <a16:creationId xmlns:a16="http://schemas.microsoft.com/office/drawing/2014/main" id="{B757901D-5B32-4570-B58E-8F8E39CCE0E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9" name="TextBox 148">
                <a:extLst>
                  <a:ext uri="{FF2B5EF4-FFF2-40B4-BE49-F238E27FC236}">
                    <a16:creationId xmlns:a16="http://schemas.microsoft.com/office/drawing/2014/main" id="{0C063CEB-ADF7-44A3-96D5-45B5ED03E40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0" name="TextBox 149">
                <a:extLst>
                  <a:ext uri="{FF2B5EF4-FFF2-40B4-BE49-F238E27FC236}">
                    <a16:creationId xmlns:a16="http://schemas.microsoft.com/office/drawing/2014/main" id="{69EC5C19-005A-4472-B64E-4CDA2795FB5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1" name="TextBox 150">
                <a:extLst>
                  <a:ext uri="{FF2B5EF4-FFF2-40B4-BE49-F238E27FC236}">
                    <a16:creationId xmlns:a16="http://schemas.microsoft.com/office/drawing/2014/main" id="{8C76943C-18EE-4902-87ED-66816E2C587A}"/>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grpSp>
        <p:nvGrpSpPr>
          <p:cNvPr id="7" name="Group 6">
            <a:extLst>
              <a:ext uri="{FF2B5EF4-FFF2-40B4-BE49-F238E27FC236}">
                <a16:creationId xmlns:a16="http://schemas.microsoft.com/office/drawing/2014/main" id="{8723BCE6-1181-466A-9EB1-3F3A0EDA68FC}"/>
              </a:ext>
            </a:extLst>
          </p:cNvPr>
          <p:cNvGrpSpPr/>
          <p:nvPr/>
        </p:nvGrpSpPr>
        <p:grpSpPr>
          <a:xfrm>
            <a:off x="3367109" y="2739356"/>
            <a:ext cx="2656164" cy="4052897"/>
            <a:chOff x="3367109" y="2739356"/>
            <a:chExt cx="2656164" cy="4052897"/>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367109" y="2739356"/>
              <a:ext cx="2656164" cy="4052897"/>
            </a:xfrm>
            <a:prstGeom prst="roundRect">
              <a:avLst/>
            </a:prstGeom>
            <a:solidFill>
              <a:srgbClr val="F9FBB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TextBox 89">
              <a:extLst>
                <a:ext uri="{FF2B5EF4-FFF2-40B4-BE49-F238E27FC236}">
                  <a16:creationId xmlns:a16="http://schemas.microsoft.com/office/drawing/2014/main" id="{0AEC87DF-FBF1-41F4-8CD5-90B1270CFD11}"/>
                </a:ext>
              </a:extLst>
            </p:cNvPr>
            <p:cNvSpPr txBox="1"/>
            <p:nvPr/>
          </p:nvSpPr>
          <p:spPr>
            <a:xfrm>
              <a:off x="4375746" y="3110513"/>
              <a:ext cx="843572" cy="369332"/>
            </a:xfrm>
            <a:prstGeom prst="rect">
              <a:avLst/>
            </a:prstGeom>
            <a:solidFill>
              <a:srgbClr val="F9FBB2"/>
            </a:solidFill>
            <a:ln>
              <a:noFill/>
            </a:ln>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grpSp>
      <p:sp>
        <p:nvSpPr>
          <p:cNvPr id="3" name="Rectangle: Rounded Corners 2">
            <a:extLst>
              <a:ext uri="{FF2B5EF4-FFF2-40B4-BE49-F238E27FC236}">
                <a16:creationId xmlns:a16="http://schemas.microsoft.com/office/drawing/2014/main" id="{93C3A870-52CC-41BD-8309-A15A444E561A}"/>
              </a:ext>
            </a:extLst>
          </p:cNvPr>
          <p:cNvSpPr/>
          <p:nvPr/>
        </p:nvSpPr>
        <p:spPr>
          <a:xfrm>
            <a:off x="177556" y="2754082"/>
            <a:ext cx="2656164" cy="4052897"/>
          </a:xfrm>
          <a:prstGeom prst="roundRect">
            <a:avLst/>
          </a:prstGeom>
          <a:solidFill>
            <a:srgbClr val="E3E9C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523125" y="2834164"/>
            <a:ext cx="2656164" cy="4052897"/>
          </a:xfrm>
          <a:prstGeom prst="roundRect">
            <a:avLst/>
          </a:prstGeom>
          <a:solidFill>
            <a:srgbClr val="CBE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TextBox 90">
            <a:extLst>
              <a:ext uri="{FF2B5EF4-FFF2-40B4-BE49-F238E27FC236}">
                <a16:creationId xmlns:a16="http://schemas.microsoft.com/office/drawing/2014/main" id="{90F3ECA0-502D-425E-B693-61A5ED1861E1}"/>
              </a:ext>
            </a:extLst>
          </p:cNvPr>
          <p:cNvSpPr txBox="1"/>
          <p:nvPr/>
        </p:nvSpPr>
        <p:spPr>
          <a:xfrm>
            <a:off x="10119304" y="3130447"/>
            <a:ext cx="1912140" cy="369332"/>
          </a:xfrm>
          <a:prstGeom prst="rect">
            <a:avLst/>
          </a:prstGeom>
          <a:solidFill>
            <a:srgbClr val="CBE896"/>
          </a:solidFill>
          <a:ln>
            <a:noFill/>
          </a:ln>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pic>
        <p:nvPicPr>
          <p:cNvPr id="4" name="Picture 3">
            <a:extLst>
              <a:ext uri="{FF2B5EF4-FFF2-40B4-BE49-F238E27FC236}">
                <a16:creationId xmlns:a16="http://schemas.microsoft.com/office/drawing/2014/main" id="{0DD3A8FA-FD78-4942-9AD2-986BADDD5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7187" y="937618"/>
            <a:ext cx="6348997" cy="6348997"/>
          </a:xfrm>
          <a:prstGeom prst="rect">
            <a:avLst/>
          </a:prstGeom>
        </p:spPr>
      </p:pic>
      <p:sp>
        <p:nvSpPr>
          <p:cNvPr id="16" name="TextBox 15">
            <a:extLst>
              <a:ext uri="{FF2B5EF4-FFF2-40B4-BE49-F238E27FC236}">
                <a16:creationId xmlns:a16="http://schemas.microsoft.com/office/drawing/2014/main" id="{55D15141-18E9-4C79-8DE0-E6387D798761}"/>
              </a:ext>
            </a:extLst>
          </p:cNvPr>
          <p:cNvSpPr txBox="1"/>
          <p:nvPr/>
        </p:nvSpPr>
        <p:spPr>
          <a:xfrm>
            <a:off x="3638137" y="1000974"/>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22" name="Rectangle: Rounded Corners 21">
            <a:extLst>
              <a:ext uri="{FF2B5EF4-FFF2-40B4-BE49-F238E27FC236}">
                <a16:creationId xmlns:a16="http://schemas.microsoft.com/office/drawing/2014/main" id="{2F5ADE6F-20A8-4A9D-8F68-952A5B1B717B}"/>
              </a:ext>
            </a:extLst>
          </p:cNvPr>
          <p:cNvSpPr/>
          <p:nvPr/>
        </p:nvSpPr>
        <p:spPr>
          <a:xfrm>
            <a:off x="-8682789" y="-31556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5CB17614-7EBE-448A-9336-533A175718C9}"/>
              </a:ext>
            </a:extLst>
          </p:cNvPr>
          <p:cNvSpPr txBox="1"/>
          <p:nvPr/>
        </p:nvSpPr>
        <p:spPr>
          <a:xfrm>
            <a:off x="-8330306" y="-2986869"/>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4" name="Picture 23">
            <a:extLst>
              <a:ext uri="{FF2B5EF4-FFF2-40B4-BE49-F238E27FC236}">
                <a16:creationId xmlns:a16="http://schemas.microsoft.com/office/drawing/2014/main" id="{F6CD73FA-35AC-445F-BD1C-B5A526D86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2186" y="-2061716"/>
            <a:ext cx="2707872" cy="2354102"/>
          </a:xfrm>
          <a:prstGeom prst="rect">
            <a:avLst/>
          </a:prstGeom>
        </p:spPr>
      </p:pic>
      <p:grpSp>
        <p:nvGrpSpPr>
          <p:cNvPr id="25" name="Group 24">
            <a:extLst>
              <a:ext uri="{FF2B5EF4-FFF2-40B4-BE49-F238E27FC236}">
                <a16:creationId xmlns:a16="http://schemas.microsoft.com/office/drawing/2014/main" id="{44B75185-070D-4F46-A7D3-05D4AC76D224}"/>
              </a:ext>
            </a:extLst>
          </p:cNvPr>
          <p:cNvGrpSpPr/>
          <p:nvPr/>
        </p:nvGrpSpPr>
        <p:grpSpPr>
          <a:xfrm>
            <a:off x="-12410979" y="-3155681"/>
            <a:ext cx="2536992" cy="4457949"/>
            <a:chOff x="368646" y="1824054"/>
            <a:chExt cx="2536992" cy="4457949"/>
          </a:xfrm>
        </p:grpSpPr>
        <p:sp>
          <p:nvSpPr>
            <p:cNvPr id="26" name="Rectangle: Rounded Corners 25">
              <a:extLst>
                <a:ext uri="{FF2B5EF4-FFF2-40B4-BE49-F238E27FC236}">
                  <a16:creationId xmlns:a16="http://schemas.microsoft.com/office/drawing/2014/main" id="{88E634E5-DA41-4969-931F-560EBE0D640F}"/>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7" name="TextBox 26">
              <a:extLst>
                <a:ext uri="{FF2B5EF4-FFF2-40B4-BE49-F238E27FC236}">
                  <a16:creationId xmlns:a16="http://schemas.microsoft.com/office/drawing/2014/main" id="{3C991099-DA9D-4E46-B8A7-5D7B4E920DA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28" name="Picture 27">
              <a:extLst>
                <a:ext uri="{FF2B5EF4-FFF2-40B4-BE49-F238E27FC236}">
                  <a16:creationId xmlns:a16="http://schemas.microsoft.com/office/drawing/2014/main" id="{65BF033D-A15D-4E8E-8528-B47CA2ED0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29" name="Group 28">
            <a:extLst>
              <a:ext uri="{FF2B5EF4-FFF2-40B4-BE49-F238E27FC236}">
                <a16:creationId xmlns:a16="http://schemas.microsoft.com/office/drawing/2014/main" id="{CCEF0676-947C-409F-A5E6-C2ECC831B9A3}"/>
              </a:ext>
            </a:extLst>
          </p:cNvPr>
          <p:cNvGrpSpPr/>
          <p:nvPr/>
        </p:nvGrpSpPr>
        <p:grpSpPr>
          <a:xfrm>
            <a:off x="15372090" y="-3811620"/>
            <a:ext cx="2829678" cy="4457949"/>
            <a:chOff x="8993676" y="1824054"/>
            <a:chExt cx="2829678" cy="4457949"/>
          </a:xfrm>
        </p:grpSpPr>
        <p:sp>
          <p:nvSpPr>
            <p:cNvPr id="30" name="Rectangle: Rounded Corners 29">
              <a:extLst>
                <a:ext uri="{FF2B5EF4-FFF2-40B4-BE49-F238E27FC236}">
                  <a16:creationId xmlns:a16="http://schemas.microsoft.com/office/drawing/2014/main" id="{DF7FD015-F5FC-40D8-B707-9AA345F262C2}"/>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1" name="TextBox 30">
              <a:extLst>
                <a:ext uri="{FF2B5EF4-FFF2-40B4-BE49-F238E27FC236}">
                  <a16:creationId xmlns:a16="http://schemas.microsoft.com/office/drawing/2014/main" id="{B96B3418-D3E9-4FA9-84DB-9BB85907083B}"/>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32" name="Picture 31">
              <a:extLst>
                <a:ext uri="{FF2B5EF4-FFF2-40B4-BE49-F238E27FC236}">
                  <a16:creationId xmlns:a16="http://schemas.microsoft.com/office/drawing/2014/main" id="{8A48DA97-9E18-4814-9887-AB780E7770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cxnSp>
        <p:nvCxnSpPr>
          <p:cNvPr id="33" name="Straight Connector 32">
            <a:extLst>
              <a:ext uri="{FF2B5EF4-FFF2-40B4-BE49-F238E27FC236}">
                <a16:creationId xmlns:a16="http://schemas.microsoft.com/office/drawing/2014/main" id="{F0ACD237-4D8D-4348-AB8F-38759E0D822F}"/>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71B84685-E090-4054-AC09-B892631FF6B0}"/>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74CECC7D-F4BB-458F-8026-F8184C72B0D4}"/>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D29C2A47-4B47-449C-8B44-F200A1264B90}"/>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pic>
        <p:nvPicPr>
          <p:cNvPr id="92" name="Picture 91">
            <a:extLst>
              <a:ext uri="{FF2B5EF4-FFF2-40B4-BE49-F238E27FC236}">
                <a16:creationId xmlns:a16="http://schemas.microsoft.com/office/drawing/2014/main" id="{68187093-48D1-45EB-9E99-20D46379B4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2125" y="29061"/>
            <a:ext cx="3060960" cy="3060960"/>
          </a:xfrm>
          <a:prstGeom prst="rect">
            <a:avLst/>
          </a:prstGeom>
          <a:noFill/>
        </p:spPr>
      </p:pic>
      <p:sp>
        <p:nvSpPr>
          <p:cNvPr id="93" name="TextBox 92">
            <a:extLst>
              <a:ext uri="{FF2B5EF4-FFF2-40B4-BE49-F238E27FC236}">
                <a16:creationId xmlns:a16="http://schemas.microsoft.com/office/drawing/2014/main" id="{517598FD-0658-4B50-A842-6C6307C946AE}"/>
              </a:ext>
            </a:extLst>
          </p:cNvPr>
          <p:cNvSpPr txBox="1"/>
          <p:nvPr/>
        </p:nvSpPr>
        <p:spPr>
          <a:xfrm>
            <a:off x="-11724270" y="7772003"/>
            <a:ext cx="10774745" cy="3607911"/>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Abstract </a:t>
            </a:r>
          </a:p>
          <a:p>
            <a:pPr algn="just">
              <a:lnSpc>
                <a:spcPct val="150000"/>
              </a:lnSpc>
            </a:pPr>
            <a:r>
              <a:rPr lang="en-US" dirty="0">
                <a:latin typeface="Poppins Medium" panose="00000600000000000000" pitchFamily="2" charset="0"/>
                <a:cs typeface="Poppins Medium" panose="00000600000000000000" pitchFamily="2" charset="0"/>
              </a:rPr>
              <a:t>EATABLES is a location-based food discovery platform that allows users to explore and find new dining options. Users can access information about nearby restaurants, including contact details, location, and reviews from other users. They can leave their own reviews, add food items to favorites, and upload food vlog videos through the "drops" feature. The platform offers filtered search results based on price and allows users to submit new restaurant additions for review by the admin. EATABLES aims to provide a comprehensive and engaging experience for users to discover, share, and review food options in their area.</a:t>
            </a:r>
          </a:p>
        </p:txBody>
      </p:sp>
      <p:grpSp>
        <p:nvGrpSpPr>
          <p:cNvPr id="108" name="Group 107">
            <a:extLst>
              <a:ext uri="{FF2B5EF4-FFF2-40B4-BE49-F238E27FC236}">
                <a16:creationId xmlns:a16="http://schemas.microsoft.com/office/drawing/2014/main" id="{B65C01D1-2CCE-4BFB-A283-0488631AB2D1}"/>
              </a:ext>
            </a:extLst>
          </p:cNvPr>
          <p:cNvGrpSpPr/>
          <p:nvPr/>
        </p:nvGrpSpPr>
        <p:grpSpPr>
          <a:xfrm>
            <a:off x="7967078" y="9519503"/>
            <a:ext cx="2362391" cy="3720822"/>
            <a:chOff x="7382589" y="2633985"/>
            <a:chExt cx="2362391" cy="3720822"/>
          </a:xfrm>
        </p:grpSpPr>
        <p:sp>
          <p:nvSpPr>
            <p:cNvPr id="109" name="Rectangle: Rounded Corners 108">
              <a:extLst>
                <a:ext uri="{FF2B5EF4-FFF2-40B4-BE49-F238E27FC236}">
                  <a16:creationId xmlns:a16="http://schemas.microsoft.com/office/drawing/2014/main" id="{2D08E640-7DA1-4994-AD3E-73B8E5B0E819}"/>
                </a:ext>
              </a:extLst>
            </p:cNvPr>
            <p:cNvSpPr/>
            <p:nvPr/>
          </p:nvSpPr>
          <p:spPr>
            <a:xfrm>
              <a:off x="7382589" y="2633985"/>
              <a:ext cx="2083382" cy="3720822"/>
            </a:xfrm>
            <a:prstGeom prst="roundRect">
              <a:avLst/>
            </a:prstGeom>
            <a:solidFill>
              <a:srgbClr val="D5C9D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5" name="TextBox 114">
              <a:extLst>
                <a:ext uri="{FF2B5EF4-FFF2-40B4-BE49-F238E27FC236}">
                  <a16:creationId xmlns:a16="http://schemas.microsoft.com/office/drawing/2014/main" id="{B7F981B4-44BF-42E1-807A-7A279454F1E8}"/>
                </a:ext>
              </a:extLst>
            </p:cNvPr>
            <p:cNvSpPr txBox="1"/>
            <p:nvPr/>
          </p:nvSpPr>
          <p:spPr>
            <a:xfrm>
              <a:off x="7754182" y="2790667"/>
              <a:ext cx="1990798"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SEQUENCE DIAGRAM</a:t>
              </a:r>
            </a:p>
          </p:txBody>
        </p:sp>
        <p:pic>
          <p:nvPicPr>
            <p:cNvPr id="116" name="Picture 115">
              <a:extLst>
                <a:ext uri="{FF2B5EF4-FFF2-40B4-BE49-F238E27FC236}">
                  <a16:creationId xmlns:a16="http://schemas.microsoft.com/office/drawing/2014/main" id="{BF5A28C5-C662-4882-84CA-EE3649EE3232}"/>
                </a:ext>
              </a:extLst>
            </p:cNvPr>
            <p:cNvPicPr/>
            <p:nvPr/>
          </p:nvPicPr>
          <p:blipFill>
            <a:blip r:embed="rId7"/>
            <a:stretch>
              <a:fillRect/>
            </a:stretch>
          </p:blipFill>
          <p:spPr bwMode="auto">
            <a:xfrm>
              <a:off x="7495119" y="3684475"/>
              <a:ext cx="1819976" cy="1940084"/>
            </a:xfrm>
            <a:prstGeom prst="rect">
              <a:avLst/>
            </a:prstGeom>
          </p:spPr>
        </p:pic>
      </p:grpSp>
      <p:grpSp>
        <p:nvGrpSpPr>
          <p:cNvPr id="117" name="Group 116">
            <a:extLst>
              <a:ext uri="{FF2B5EF4-FFF2-40B4-BE49-F238E27FC236}">
                <a16:creationId xmlns:a16="http://schemas.microsoft.com/office/drawing/2014/main" id="{0E8E72B5-D7EB-424D-B614-E02522A7C60F}"/>
              </a:ext>
            </a:extLst>
          </p:cNvPr>
          <p:cNvGrpSpPr/>
          <p:nvPr/>
        </p:nvGrpSpPr>
        <p:grpSpPr>
          <a:xfrm>
            <a:off x="3078599" y="9485638"/>
            <a:ext cx="2083382" cy="3720822"/>
            <a:chOff x="2467961" y="2539050"/>
            <a:chExt cx="2083382" cy="3720822"/>
          </a:xfrm>
        </p:grpSpPr>
        <p:sp>
          <p:nvSpPr>
            <p:cNvPr id="118" name="Rectangle: Rounded Corners 117">
              <a:extLst>
                <a:ext uri="{FF2B5EF4-FFF2-40B4-BE49-F238E27FC236}">
                  <a16:creationId xmlns:a16="http://schemas.microsoft.com/office/drawing/2014/main" id="{A3FE03FB-D514-4A54-8A27-C0A9AF1228F0}"/>
                </a:ext>
              </a:extLst>
            </p:cNvPr>
            <p:cNvSpPr/>
            <p:nvPr/>
          </p:nvSpPr>
          <p:spPr>
            <a:xfrm>
              <a:off x="2467961" y="2539050"/>
              <a:ext cx="2083382" cy="3720822"/>
            </a:xfrm>
            <a:prstGeom prst="roundRect">
              <a:avLst/>
            </a:prstGeom>
            <a:solidFill>
              <a:srgbClr val="CEEAF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9" name="TextBox 118">
              <a:extLst>
                <a:ext uri="{FF2B5EF4-FFF2-40B4-BE49-F238E27FC236}">
                  <a16:creationId xmlns:a16="http://schemas.microsoft.com/office/drawing/2014/main" id="{8AF6400E-5822-4AF4-872F-418367FA3830}"/>
                </a:ext>
              </a:extLst>
            </p:cNvPr>
            <p:cNvSpPr txBox="1"/>
            <p:nvPr/>
          </p:nvSpPr>
          <p:spPr>
            <a:xfrm>
              <a:off x="2533540" y="2679654"/>
              <a:ext cx="2017803"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CLASS DIAGRAM</a:t>
              </a:r>
            </a:p>
          </p:txBody>
        </p:sp>
        <p:pic>
          <p:nvPicPr>
            <p:cNvPr id="120" name="Picture 119">
              <a:extLst>
                <a:ext uri="{FF2B5EF4-FFF2-40B4-BE49-F238E27FC236}">
                  <a16:creationId xmlns:a16="http://schemas.microsoft.com/office/drawing/2014/main" id="{112CE414-63E6-49A6-B3A7-2078018E8D1D}"/>
                </a:ext>
              </a:extLst>
            </p:cNvPr>
            <p:cNvPicPr/>
            <p:nvPr/>
          </p:nvPicPr>
          <p:blipFill>
            <a:blip r:embed="rId8"/>
            <a:stretch>
              <a:fillRect/>
            </a:stretch>
          </p:blipFill>
          <p:spPr bwMode="auto">
            <a:xfrm>
              <a:off x="2618436" y="3479478"/>
              <a:ext cx="1812487" cy="1766684"/>
            </a:xfrm>
            <a:prstGeom prst="rect">
              <a:avLst/>
            </a:prstGeom>
          </p:spPr>
        </p:pic>
      </p:grpSp>
      <p:grpSp>
        <p:nvGrpSpPr>
          <p:cNvPr id="121" name="Group 120">
            <a:extLst>
              <a:ext uri="{FF2B5EF4-FFF2-40B4-BE49-F238E27FC236}">
                <a16:creationId xmlns:a16="http://schemas.microsoft.com/office/drawing/2014/main" id="{FB5EB5FC-6D5E-410D-AF10-2C4EB633C5E9}"/>
              </a:ext>
            </a:extLst>
          </p:cNvPr>
          <p:cNvGrpSpPr/>
          <p:nvPr/>
        </p:nvGrpSpPr>
        <p:grpSpPr>
          <a:xfrm>
            <a:off x="4862018" y="-5016092"/>
            <a:ext cx="2083382" cy="3720822"/>
            <a:chOff x="4925275" y="1433172"/>
            <a:chExt cx="2083382" cy="3720822"/>
          </a:xfrm>
        </p:grpSpPr>
        <p:sp>
          <p:nvSpPr>
            <p:cNvPr id="122" name="Rectangle: Rounded Corners 121">
              <a:extLst>
                <a:ext uri="{FF2B5EF4-FFF2-40B4-BE49-F238E27FC236}">
                  <a16:creationId xmlns:a16="http://schemas.microsoft.com/office/drawing/2014/main" id="{5974D199-3F9D-4FA3-949C-22F2232E0451}"/>
                </a:ext>
              </a:extLst>
            </p:cNvPr>
            <p:cNvSpPr/>
            <p:nvPr/>
          </p:nvSpPr>
          <p:spPr>
            <a:xfrm>
              <a:off x="4925275" y="1433172"/>
              <a:ext cx="2083382" cy="3720822"/>
            </a:xfrm>
            <a:prstGeom prst="roundRect">
              <a:avLst/>
            </a:prstGeom>
            <a:solidFill>
              <a:srgbClr val="CCD7E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3" name="TextBox 122">
              <a:extLst>
                <a:ext uri="{FF2B5EF4-FFF2-40B4-BE49-F238E27FC236}">
                  <a16:creationId xmlns:a16="http://schemas.microsoft.com/office/drawing/2014/main" id="{A9E98135-16F6-48D5-BF67-1AE18BBEEF56}"/>
                </a:ext>
              </a:extLst>
            </p:cNvPr>
            <p:cNvSpPr txBox="1"/>
            <p:nvPr/>
          </p:nvSpPr>
          <p:spPr>
            <a:xfrm>
              <a:off x="5348680" y="1599597"/>
              <a:ext cx="1615331"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USECASE DIAGRAM</a:t>
              </a:r>
            </a:p>
          </p:txBody>
        </p:sp>
        <p:pic>
          <p:nvPicPr>
            <p:cNvPr id="124" name="Picture 123">
              <a:extLst>
                <a:ext uri="{FF2B5EF4-FFF2-40B4-BE49-F238E27FC236}">
                  <a16:creationId xmlns:a16="http://schemas.microsoft.com/office/drawing/2014/main" id="{86774ECB-D9E7-4CFE-B25F-FCEEE4505575}"/>
                </a:ext>
              </a:extLst>
            </p:cNvPr>
            <p:cNvPicPr/>
            <p:nvPr/>
          </p:nvPicPr>
          <p:blipFill>
            <a:blip r:embed="rId9"/>
            <a:stretch>
              <a:fillRect/>
            </a:stretch>
          </p:blipFill>
          <p:spPr bwMode="auto">
            <a:xfrm>
              <a:off x="5138105" y="2550757"/>
              <a:ext cx="1692343" cy="2069098"/>
            </a:xfrm>
            <a:prstGeom prst="rect">
              <a:avLst/>
            </a:prstGeom>
          </p:spPr>
        </p:pic>
      </p:grpSp>
      <p:grpSp>
        <p:nvGrpSpPr>
          <p:cNvPr id="126" name="Group 125">
            <a:extLst>
              <a:ext uri="{FF2B5EF4-FFF2-40B4-BE49-F238E27FC236}">
                <a16:creationId xmlns:a16="http://schemas.microsoft.com/office/drawing/2014/main" id="{9A753398-49D9-434F-A9F6-4EF2D6FA86EF}"/>
              </a:ext>
            </a:extLst>
          </p:cNvPr>
          <p:cNvGrpSpPr/>
          <p:nvPr/>
        </p:nvGrpSpPr>
        <p:grpSpPr>
          <a:xfrm>
            <a:off x="525034" y="-5085393"/>
            <a:ext cx="2083382" cy="3720822"/>
            <a:chOff x="183456" y="1433172"/>
            <a:chExt cx="2083382" cy="3720822"/>
          </a:xfrm>
        </p:grpSpPr>
        <p:grpSp>
          <p:nvGrpSpPr>
            <p:cNvPr id="127" name="Group 126">
              <a:extLst>
                <a:ext uri="{FF2B5EF4-FFF2-40B4-BE49-F238E27FC236}">
                  <a16:creationId xmlns:a16="http://schemas.microsoft.com/office/drawing/2014/main" id="{76A043AF-4E99-4DBB-A56A-DF71DD79F1C5}"/>
                </a:ext>
              </a:extLst>
            </p:cNvPr>
            <p:cNvGrpSpPr/>
            <p:nvPr/>
          </p:nvGrpSpPr>
          <p:grpSpPr>
            <a:xfrm>
              <a:off x="183456" y="1433172"/>
              <a:ext cx="2083382" cy="3720822"/>
              <a:chOff x="183000" y="1433172"/>
              <a:chExt cx="2083382" cy="3720822"/>
            </a:xfrm>
          </p:grpSpPr>
          <p:sp>
            <p:nvSpPr>
              <p:cNvPr id="129" name="Rectangle: Rounded Corners 128">
                <a:extLst>
                  <a:ext uri="{FF2B5EF4-FFF2-40B4-BE49-F238E27FC236}">
                    <a16:creationId xmlns:a16="http://schemas.microsoft.com/office/drawing/2014/main" id="{4D68B1A0-7C67-46A7-B462-796B4E7031AE}"/>
                  </a:ext>
                </a:extLst>
              </p:cNvPr>
              <p:cNvSpPr/>
              <p:nvPr/>
            </p:nvSpPr>
            <p:spPr>
              <a:xfrm>
                <a:off x="183000" y="1433172"/>
                <a:ext cx="2083382" cy="3720822"/>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0" name="TextBox 129">
                <a:extLst>
                  <a:ext uri="{FF2B5EF4-FFF2-40B4-BE49-F238E27FC236}">
                    <a16:creationId xmlns:a16="http://schemas.microsoft.com/office/drawing/2014/main" id="{EAA25CC8-CEC6-4883-812B-BFB989EF1CB9}"/>
                  </a:ext>
                </a:extLst>
              </p:cNvPr>
              <p:cNvSpPr txBox="1"/>
              <p:nvPr/>
            </p:nvSpPr>
            <p:spPr>
              <a:xfrm>
                <a:off x="936231" y="1599597"/>
                <a:ext cx="778881"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DFD</a:t>
                </a:r>
              </a:p>
            </p:txBody>
          </p:sp>
        </p:grpSp>
        <p:pic>
          <p:nvPicPr>
            <p:cNvPr id="128" name="Picture 127">
              <a:extLst>
                <a:ext uri="{FF2B5EF4-FFF2-40B4-BE49-F238E27FC236}">
                  <a16:creationId xmlns:a16="http://schemas.microsoft.com/office/drawing/2014/main" id="{03EB9E73-CD99-4455-B9D7-920739F36DEB}"/>
                </a:ext>
              </a:extLst>
            </p:cNvPr>
            <p:cNvPicPr/>
            <p:nvPr/>
          </p:nvPicPr>
          <p:blipFill>
            <a:blip r:embed="rId10"/>
            <a:stretch>
              <a:fillRect/>
            </a:stretch>
          </p:blipFill>
          <p:spPr bwMode="auto">
            <a:xfrm>
              <a:off x="313790" y="2258466"/>
              <a:ext cx="1805850" cy="2233952"/>
            </a:xfrm>
            <a:prstGeom prst="rect">
              <a:avLst/>
            </a:prstGeom>
          </p:spPr>
        </p:pic>
      </p:grpSp>
      <p:sp>
        <p:nvSpPr>
          <p:cNvPr id="87" name="Rectangle: Rounded Corners 86">
            <a:extLst>
              <a:ext uri="{FF2B5EF4-FFF2-40B4-BE49-F238E27FC236}">
                <a16:creationId xmlns:a16="http://schemas.microsoft.com/office/drawing/2014/main" id="{0969FA85-DF92-4203-82D0-0189AC373A43}"/>
              </a:ext>
            </a:extLst>
          </p:cNvPr>
          <p:cNvSpPr/>
          <p:nvPr/>
        </p:nvSpPr>
        <p:spPr>
          <a:xfrm>
            <a:off x="6492110" y="2805103"/>
            <a:ext cx="2656164" cy="4052897"/>
          </a:xfrm>
          <a:prstGeom prst="roundRect">
            <a:avLst/>
          </a:prstGeom>
          <a:solidFill>
            <a:srgbClr val="BFCBC2"/>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7117492" y="3130447"/>
            <a:ext cx="1912140" cy="369332"/>
          </a:xfrm>
          <a:prstGeom prst="rect">
            <a:avLst/>
          </a:prstGeom>
          <a:solidFill>
            <a:srgbClr val="BFCBC2"/>
          </a:solidFill>
          <a:ln>
            <a:solidFill>
              <a:srgbClr val="BFCBC2"/>
            </a:solidFill>
          </a:ln>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sp>
        <p:nvSpPr>
          <p:cNvPr id="133" name="Rectangle: Rounded Corners 132">
            <a:extLst>
              <a:ext uri="{FF2B5EF4-FFF2-40B4-BE49-F238E27FC236}">
                <a16:creationId xmlns:a16="http://schemas.microsoft.com/office/drawing/2014/main" id="{49FCB2A6-2EAA-40AD-A3E8-963EB4F524BB}"/>
              </a:ext>
            </a:extLst>
          </p:cNvPr>
          <p:cNvSpPr/>
          <p:nvPr/>
        </p:nvSpPr>
        <p:spPr>
          <a:xfrm>
            <a:off x="14790350" y="1945398"/>
            <a:ext cx="2083382" cy="3720822"/>
          </a:xfrm>
          <a:prstGeom prst="roundRect">
            <a:avLst/>
          </a:prstGeom>
          <a:solidFill>
            <a:srgbClr val="DCB8CB"/>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4" name="TextBox 133">
            <a:extLst>
              <a:ext uri="{FF2B5EF4-FFF2-40B4-BE49-F238E27FC236}">
                <a16:creationId xmlns:a16="http://schemas.microsoft.com/office/drawing/2014/main" id="{ABEF5441-4604-4833-AC30-053B111A7405}"/>
              </a:ext>
            </a:extLst>
          </p:cNvPr>
          <p:cNvSpPr txBox="1"/>
          <p:nvPr/>
        </p:nvSpPr>
        <p:spPr>
          <a:xfrm>
            <a:off x="15192987" y="2093025"/>
            <a:ext cx="1411801" cy="646331"/>
          </a:xfrm>
          <a:prstGeom prst="rect">
            <a:avLst/>
          </a:prstGeom>
          <a:noFill/>
        </p:spPr>
        <p:txBody>
          <a:bodyPr wrap="square" rtlCol="0">
            <a:spAutoFit/>
          </a:bodyPr>
          <a:lstStyle/>
          <a:p>
            <a:r>
              <a:rPr lang="en-IN" dirty="0">
                <a:latin typeface="Poppins ExtraBold" panose="00000900000000000000" pitchFamily="2" charset="0"/>
                <a:cs typeface="Poppins ExtraBold" panose="00000900000000000000" pitchFamily="2" charset="0"/>
              </a:rPr>
              <a:t>ER DIAGRAM</a:t>
            </a:r>
          </a:p>
        </p:txBody>
      </p:sp>
      <p:pic>
        <p:nvPicPr>
          <p:cNvPr id="135" name="Picture 134">
            <a:extLst>
              <a:ext uri="{FF2B5EF4-FFF2-40B4-BE49-F238E27FC236}">
                <a16:creationId xmlns:a16="http://schemas.microsoft.com/office/drawing/2014/main" id="{BF3180F6-2A88-44E7-99E7-51F6877A53A9}"/>
              </a:ext>
            </a:extLst>
          </p:cNvPr>
          <p:cNvPicPr/>
          <p:nvPr/>
        </p:nvPicPr>
        <p:blipFill>
          <a:blip r:embed="rId11"/>
          <a:stretch>
            <a:fillRect/>
          </a:stretch>
        </p:blipFill>
        <p:spPr bwMode="auto">
          <a:xfrm>
            <a:off x="14927085" y="3103352"/>
            <a:ext cx="1813575" cy="1913311"/>
          </a:xfrm>
          <a:prstGeom prst="rect">
            <a:avLst/>
          </a:prstGeom>
        </p:spPr>
      </p:pic>
      <p:sp>
        <p:nvSpPr>
          <p:cNvPr id="185" name="TextBox 184">
            <a:extLst>
              <a:ext uri="{FF2B5EF4-FFF2-40B4-BE49-F238E27FC236}">
                <a16:creationId xmlns:a16="http://schemas.microsoft.com/office/drawing/2014/main" id="{1040AC2C-7351-4D0C-8A8C-EB2FBA540B46}"/>
              </a:ext>
            </a:extLst>
          </p:cNvPr>
          <p:cNvSpPr txBox="1"/>
          <p:nvPr/>
        </p:nvSpPr>
        <p:spPr>
          <a:xfrm>
            <a:off x="719160" y="4386358"/>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SYNOPSIS</a:t>
            </a:r>
            <a:endParaRPr lang="en-IN" dirty="0">
              <a:latin typeface="Poppins ExtraBold" panose="00000900000000000000" pitchFamily="2" charset="0"/>
              <a:cs typeface="Poppins ExtraBold" panose="00000900000000000000" pitchFamily="2" charset="0"/>
            </a:endParaRPr>
          </a:p>
        </p:txBody>
      </p:sp>
      <p:sp>
        <p:nvSpPr>
          <p:cNvPr id="186" name="TextBox 185">
            <a:extLst>
              <a:ext uri="{FF2B5EF4-FFF2-40B4-BE49-F238E27FC236}">
                <a16:creationId xmlns:a16="http://schemas.microsoft.com/office/drawing/2014/main" id="{45724C0E-9E83-401E-B35F-08C8E5504CE7}"/>
              </a:ext>
            </a:extLst>
          </p:cNvPr>
          <p:cNvSpPr txBox="1"/>
          <p:nvPr/>
        </p:nvSpPr>
        <p:spPr>
          <a:xfrm>
            <a:off x="7116687" y="4330751"/>
            <a:ext cx="1912140" cy="369332"/>
          </a:xfrm>
          <a:prstGeom prst="rect">
            <a:avLst/>
          </a:prstGeom>
          <a:solidFill>
            <a:srgbClr val="BFCBC2"/>
          </a:solidFill>
          <a:ln>
            <a:solidFill>
              <a:srgbClr val="BFCBC2"/>
            </a:solidFill>
          </a:ln>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187" name="TextBox 186">
            <a:extLst>
              <a:ext uri="{FF2B5EF4-FFF2-40B4-BE49-F238E27FC236}">
                <a16:creationId xmlns:a16="http://schemas.microsoft.com/office/drawing/2014/main" id="{22641B1E-0B55-4CA8-A05A-7FCA6E32006B}"/>
              </a:ext>
            </a:extLst>
          </p:cNvPr>
          <p:cNvSpPr txBox="1"/>
          <p:nvPr/>
        </p:nvSpPr>
        <p:spPr>
          <a:xfrm>
            <a:off x="4377144" y="4348257"/>
            <a:ext cx="843572" cy="369332"/>
          </a:xfrm>
          <a:prstGeom prst="rect">
            <a:avLst/>
          </a:prstGeom>
          <a:solidFill>
            <a:srgbClr val="F9FBB2"/>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188" name="TextBox 187">
            <a:extLst>
              <a:ext uri="{FF2B5EF4-FFF2-40B4-BE49-F238E27FC236}">
                <a16:creationId xmlns:a16="http://schemas.microsoft.com/office/drawing/2014/main" id="{25B87288-FFDA-40C3-B4D4-8CC3F25CAD80}"/>
              </a:ext>
            </a:extLst>
          </p:cNvPr>
          <p:cNvSpPr txBox="1"/>
          <p:nvPr/>
        </p:nvSpPr>
        <p:spPr>
          <a:xfrm>
            <a:off x="10099186" y="4347759"/>
            <a:ext cx="1912140" cy="369332"/>
          </a:xfrm>
          <a:prstGeom prst="rect">
            <a:avLst/>
          </a:prstGeom>
          <a:solidFill>
            <a:srgbClr val="CBE896"/>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8266285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522728" y="-389731"/>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2589000" y="-2055712"/>
            <a:ext cx="7334721" cy="13300044"/>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rgbClr val="FFFF00"/>
              </a:solidFill>
            </a:endParaRPr>
          </a:p>
        </p:txBody>
      </p:sp>
      <p:grpSp>
        <p:nvGrpSpPr>
          <p:cNvPr id="107" name="Group 106">
            <a:extLst>
              <a:ext uri="{FF2B5EF4-FFF2-40B4-BE49-F238E27FC236}">
                <a16:creationId xmlns:a16="http://schemas.microsoft.com/office/drawing/2014/main" id="{4919D204-B414-4761-ADEB-06D686ABBC0E}"/>
              </a:ext>
            </a:extLst>
          </p:cNvPr>
          <p:cNvGrpSpPr/>
          <p:nvPr/>
        </p:nvGrpSpPr>
        <p:grpSpPr>
          <a:xfrm>
            <a:off x="-1544220" y="518212"/>
            <a:ext cx="15280440" cy="8161734"/>
            <a:chOff x="-532088" y="-773215"/>
            <a:chExt cx="15280440" cy="8161734"/>
          </a:xfrm>
        </p:grpSpPr>
        <p:grpSp>
          <p:nvGrpSpPr>
            <p:cNvPr id="110" name="Group 109">
              <a:extLst>
                <a:ext uri="{FF2B5EF4-FFF2-40B4-BE49-F238E27FC236}">
                  <a16:creationId xmlns:a16="http://schemas.microsoft.com/office/drawing/2014/main" id="{E34B1D03-43F5-4257-99F3-C120F51C8118}"/>
                </a:ext>
              </a:extLst>
            </p:cNvPr>
            <p:cNvGrpSpPr/>
            <p:nvPr/>
          </p:nvGrpSpPr>
          <p:grpSpPr>
            <a:xfrm>
              <a:off x="3107367" y="-718001"/>
              <a:ext cx="4332681" cy="8106520"/>
              <a:chOff x="3774253" y="-742359"/>
              <a:chExt cx="4332681" cy="8106520"/>
            </a:xfrm>
            <a:noFill/>
          </p:grpSpPr>
          <p:sp>
            <p:nvSpPr>
              <p:cNvPr id="165" name="TextBox 164">
                <a:extLst>
                  <a:ext uri="{FF2B5EF4-FFF2-40B4-BE49-F238E27FC236}">
                    <a16:creationId xmlns:a16="http://schemas.microsoft.com/office/drawing/2014/main" id="{F7CE8A13-4CC2-4285-9B44-BCA52D0F94AB}"/>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6" name="TextBox 165">
                <a:extLst>
                  <a:ext uri="{FF2B5EF4-FFF2-40B4-BE49-F238E27FC236}">
                    <a16:creationId xmlns:a16="http://schemas.microsoft.com/office/drawing/2014/main" id="{C6939578-8E5A-4C0B-8ABC-909920EC1F5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67" name="TextBox 166">
                <a:extLst>
                  <a:ext uri="{FF2B5EF4-FFF2-40B4-BE49-F238E27FC236}">
                    <a16:creationId xmlns:a16="http://schemas.microsoft.com/office/drawing/2014/main" id="{0462A9D0-F102-4B30-A344-F6C9B9C5816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8" name="TextBox 167">
                <a:extLst>
                  <a:ext uri="{FF2B5EF4-FFF2-40B4-BE49-F238E27FC236}">
                    <a16:creationId xmlns:a16="http://schemas.microsoft.com/office/drawing/2014/main" id="{F9ED9CEB-E8F8-4A56-8C87-22CFD87747A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9" name="TextBox 168">
                <a:extLst>
                  <a:ext uri="{FF2B5EF4-FFF2-40B4-BE49-F238E27FC236}">
                    <a16:creationId xmlns:a16="http://schemas.microsoft.com/office/drawing/2014/main" id="{FA729E46-5C5E-41D2-893F-1839BC95915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0" name="TextBox 169">
                <a:extLst>
                  <a:ext uri="{FF2B5EF4-FFF2-40B4-BE49-F238E27FC236}">
                    <a16:creationId xmlns:a16="http://schemas.microsoft.com/office/drawing/2014/main" id="{4AB0E5AB-4CA7-4016-9930-5BCE5CFFF04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1" name="TextBox 170">
                <a:extLst>
                  <a:ext uri="{FF2B5EF4-FFF2-40B4-BE49-F238E27FC236}">
                    <a16:creationId xmlns:a16="http://schemas.microsoft.com/office/drawing/2014/main" id="{E79298B2-C454-4B38-BFF5-D5E4AEE6C2A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2" name="TextBox 171">
                <a:extLst>
                  <a:ext uri="{FF2B5EF4-FFF2-40B4-BE49-F238E27FC236}">
                    <a16:creationId xmlns:a16="http://schemas.microsoft.com/office/drawing/2014/main" id="{AD8B1E43-5F90-4FC6-9935-CEB6BA68E455}"/>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3" name="TextBox 172">
                <a:extLst>
                  <a:ext uri="{FF2B5EF4-FFF2-40B4-BE49-F238E27FC236}">
                    <a16:creationId xmlns:a16="http://schemas.microsoft.com/office/drawing/2014/main" id="{7058F43D-8726-4EA0-B061-08C7FC9BB215}"/>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4" name="TextBox 173">
                <a:extLst>
                  <a:ext uri="{FF2B5EF4-FFF2-40B4-BE49-F238E27FC236}">
                    <a16:creationId xmlns:a16="http://schemas.microsoft.com/office/drawing/2014/main" id="{8A85AED6-FF92-465E-9174-857B12EE07F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5" name="TextBox 174">
                <a:extLst>
                  <a:ext uri="{FF2B5EF4-FFF2-40B4-BE49-F238E27FC236}">
                    <a16:creationId xmlns:a16="http://schemas.microsoft.com/office/drawing/2014/main" id="{A06FBC52-1E50-47D0-8F7B-E946DA3BC473}"/>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11" name="Group 110">
              <a:extLst>
                <a:ext uri="{FF2B5EF4-FFF2-40B4-BE49-F238E27FC236}">
                  <a16:creationId xmlns:a16="http://schemas.microsoft.com/office/drawing/2014/main" id="{B2B9FB50-331F-440A-91A0-74425F0504DD}"/>
                </a:ext>
              </a:extLst>
            </p:cNvPr>
            <p:cNvGrpSpPr/>
            <p:nvPr/>
          </p:nvGrpSpPr>
          <p:grpSpPr>
            <a:xfrm>
              <a:off x="-532088" y="-718001"/>
              <a:ext cx="4332681" cy="8106520"/>
              <a:chOff x="3774253" y="-742359"/>
              <a:chExt cx="4332681" cy="8106520"/>
            </a:xfrm>
            <a:noFill/>
          </p:grpSpPr>
          <p:sp>
            <p:nvSpPr>
              <p:cNvPr id="154" name="TextBox 153">
                <a:extLst>
                  <a:ext uri="{FF2B5EF4-FFF2-40B4-BE49-F238E27FC236}">
                    <a16:creationId xmlns:a16="http://schemas.microsoft.com/office/drawing/2014/main" id="{F754F59B-622D-4484-BE46-6F5AEB92B6EF}"/>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5" name="TextBox 154">
                <a:extLst>
                  <a:ext uri="{FF2B5EF4-FFF2-40B4-BE49-F238E27FC236}">
                    <a16:creationId xmlns:a16="http://schemas.microsoft.com/office/drawing/2014/main" id="{B57B0310-5750-44B8-95CB-1D914B67FA6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6" name="TextBox 155">
                <a:extLst>
                  <a:ext uri="{FF2B5EF4-FFF2-40B4-BE49-F238E27FC236}">
                    <a16:creationId xmlns:a16="http://schemas.microsoft.com/office/drawing/2014/main" id="{E07DE3AE-C267-46EF-B639-B6AFBE249A6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7" name="TextBox 156">
                <a:extLst>
                  <a:ext uri="{FF2B5EF4-FFF2-40B4-BE49-F238E27FC236}">
                    <a16:creationId xmlns:a16="http://schemas.microsoft.com/office/drawing/2014/main" id="{A98D7BBD-CED9-4C07-8C2C-BE78865A523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8" name="TextBox 157">
                <a:extLst>
                  <a:ext uri="{FF2B5EF4-FFF2-40B4-BE49-F238E27FC236}">
                    <a16:creationId xmlns:a16="http://schemas.microsoft.com/office/drawing/2014/main" id="{5FB1EDB0-A7A5-424C-83EC-549B2B7FA35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9" name="TextBox 158">
                <a:extLst>
                  <a:ext uri="{FF2B5EF4-FFF2-40B4-BE49-F238E27FC236}">
                    <a16:creationId xmlns:a16="http://schemas.microsoft.com/office/drawing/2014/main" id="{5DEDBFA9-1BAF-4F8B-B71C-12DC6DF41920}"/>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0" name="TextBox 159">
                <a:extLst>
                  <a:ext uri="{FF2B5EF4-FFF2-40B4-BE49-F238E27FC236}">
                    <a16:creationId xmlns:a16="http://schemas.microsoft.com/office/drawing/2014/main" id="{AE689169-4D61-4555-ACB9-5DBDA0377B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1" name="TextBox 160">
                <a:extLst>
                  <a:ext uri="{FF2B5EF4-FFF2-40B4-BE49-F238E27FC236}">
                    <a16:creationId xmlns:a16="http://schemas.microsoft.com/office/drawing/2014/main" id="{C9056677-50ED-4AE6-A13C-CCA79CCDC75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2" name="TextBox 161">
                <a:extLst>
                  <a:ext uri="{FF2B5EF4-FFF2-40B4-BE49-F238E27FC236}">
                    <a16:creationId xmlns:a16="http://schemas.microsoft.com/office/drawing/2014/main" id="{A2B3627A-960D-4302-ACB6-5959BFFF5F45}"/>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3" name="TextBox 162">
                <a:extLst>
                  <a:ext uri="{FF2B5EF4-FFF2-40B4-BE49-F238E27FC236}">
                    <a16:creationId xmlns:a16="http://schemas.microsoft.com/office/drawing/2014/main" id="{64996666-8CD2-46F1-8670-52E7512CFB56}"/>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4" name="TextBox 163">
                <a:extLst>
                  <a:ext uri="{FF2B5EF4-FFF2-40B4-BE49-F238E27FC236}">
                    <a16:creationId xmlns:a16="http://schemas.microsoft.com/office/drawing/2014/main" id="{BE5451DA-7CF4-4DF6-AD7D-1A20455CDD0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12" name="Group 111">
              <a:extLst>
                <a:ext uri="{FF2B5EF4-FFF2-40B4-BE49-F238E27FC236}">
                  <a16:creationId xmlns:a16="http://schemas.microsoft.com/office/drawing/2014/main" id="{23D43D42-18C8-4CCA-A6DF-2FD5CE888051}"/>
                </a:ext>
              </a:extLst>
            </p:cNvPr>
            <p:cNvGrpSpPr/>
            <p:nvPr/>
          </p:nvGrpSpPr>
          <p:grpSpPr>
            <a:xfrm>
              <a:off x="6782266" y="-773215"/>
              <a:ext cx="4332681" cy="8106520"/>
              <a:chOff x="3774253" y="-742359"/>
              <a:chExt cx="4332681" cy="8106520"/>
            </a:xfrm>
            <a:noFill/>
          </p:grpSpPr>
          <p:sp>
            <p:nvSpPr>
              <p:cNvPr id="143" name="TextBox 142">
                <a:extLst>
                  <a:ext uri="{FF2B5EF4-FFF2-40B4-BE49-F238E27FC236}">
                    <a16:creationId xmlns:a16="http://schemas.microsoft.com/office/drawing/2014/main" id="{1270B800-CB50-4A76-B08F-09CDED2026A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4" name="TextBox 143">
                <a:extLst>
                  <a:ext uri="{FF2B5EF4-FFF2-40B4-BE49-F238E27FC236}">
                    <a16:creationId xmlns:a16="http://schemas.microsoft.com/office/drawing/2014/main" id="{5ADBD4CC-F096-4125-BC7A-0784CD2ED23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5" name="TextBox 144">
                <a:extLst>
                  <a:ext uri="{FF2B5EF4-FFF2-40B4-BE49-F238E27FC236}">
                    <a16:creationId xmlns:a16="http://schemas.microsoft.com/office/drawing/2014/main" id="{0C4ABED9-FE85-4732-9283-4DF66937D6F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6" name="TextBox 145">
                <a:extLst>
                  <a:ext uri="{FF2B5EF4-FFF2-40B4-BE49-F238E27FC236}">
                    <a16:creationId xmlns:a16="http://schemas.microsoft.com/office/drawing/2014/main" id="{34822EDC-E938-4435-8C43-7D3A7999124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7" name="TextBox 146">
                <a:extLst>
                  <a:ext uri="{FF2B5EF4-FFF2-40B4-BE49-F238E27FC236}">
                    <a16:creationId xmlns:a16="http://schemas.microsoft.com/office/drawing/2014/main" id="{6230E4B4-D489-40A2-A283-1EEE02747BA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8" name="TextBox 147">
                <a:extLst>
                  <a:ext uri="{FF2B5EF4-FFF2-40B4-BE49-F238E27FC236}">
                    <a16:creationId xmlns:a16="http://schemas.microsoft.com/office/drawing/2014/main" id="{53E63C29-EE74-4439-A1C3-937ACF5C0EE3}"/>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9" name="TextBox 148">
                <a:extLst>
                  <a:ext uri="{FF2B5EF4-FFF2-40B4-BE49-F238E27FC236}">
                    <a16:creationId xmlns:a16="http://schemas.microsoft.com/office/drawing/2014/main" id="{7C2F4910-779C-4379-BA9D-8F3D410CE0E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0" name="TextBox 149">
                <a:extLst>
                  <a:ext uri="{FF2B5EF4-FFF2-40B4-BE49-F238E27FC236}">
                    <a16:creationId xmlns:a16="http://schemas.microsoft.com/office/drawing/2014/main" id="{94D480C2-D05B-49B2-816A-30C876D1AE0D}"/>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1" name="TextBox 150">
                <a:extLst>
                  <a:ext uri="{FF2B5EF4-FFF2-40B4-BE49-F238E27FC236}">
                    <a16:creationId xmlns:a16="http://schemas.microsoft.com/office/drawing/2014/main" id="{4F1EF4DA-9FC4-46AD-8536-B14BD8D94F4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2" name="TextBox 151">
                <a:extLst>
                  <a:ext uri="{FF2B5EF4-FFF2-40B4-BE49-F238E27FC236}">
                    <a16:creationId xmlns:a16="http://schemas.microsoft.com/office/drawing/2014/main" id="{47CF1FB5-0546-4103-8E4D-DBF5B04B6376}"/>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3" name="TextBox 152">
                <a:extLst>
                  <a:ext uri="{FF2B5EF4-FFF2-40B4-BE49-F238E27FC236}">
                    <a16:creationId xmlns:a16="http://schemas.microsoft.com/office/drawing/2014/main" id="{A7B58DF4-BC6E-402B-B931-2DF450783D2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13" name="Group 112">
              <a:extLst>
                <a:ext uri="{FF2B5EF4-FFF2-40B4-BE49-F238E27FC236}">
                  <a16:creationId xmlns:a16="http://schemas.microsoft.com/office/drawing/2014/main" id="{A91B7518-47C1-4986-843C-57BD73503204}"/>
                </a:ext>
              </a:extLst>
            </p:cNvPr>
            <p:cNvGrpSpPr/>
            <p:nvPr/>
          </p:nvGrpSpPr>
          <p:grpSpPr>
            <a:xfrm>
              <a:off x="10415671" y="-773215"/>
              <a:ext cx="4332681" cy="8106520"/>
              <a:chOff x="3774253" y="-742359"/>
              <a:chExt cx="4332681" cy="8106520"/>
            </a:xfrm>
            <a:noFill/>
          </p:grpSpPr>
          <p:sp>
            <p:nvSpPr>
              <p:cNvPr id="114" name="TextBox 113">
                <a:extLst>
                  <a:ext uri="{FF2B5EF4-FFF2-40B4-BE49-F238E27FC236}">
                    <a16:creationId xmlns:a16="http://schemas.microsoft.com/office/drawing/2014/main" id="{0BBEDF67-368F-4C17-BDAD-EF4F28A78B2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FCA2FF08-E070-4F2B-93AB-F2F1163273AF}"/>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1" name="TextBox 130">
                <a:extLst>
                  <a:ext uri="{FF2B5EF4-FFF2-40B4-BE49-F238E27FC236}">
                    <a16:creationId xmlns:a16="http://schemas.microsoft.com/office/drawing/2014/main" id="{AE544B0E-0F41-4373-8BF9-61C4E27AE7C3}"/>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DAB488F1-D46D-454D-9C2E-51365E23A15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B5914C0C-F78F-4767-8E5A-B5EBF750A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CAB6118B-AB8E-4BC0-9324-B7E2F4F6411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71A84A33-EFE2-4275-8FE2-9DEB035E2F6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A92EFCDD-CC37-46E6-8496-0B7F96B2089F}"/>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D51A9C32-A7FC-4C39-8C38-42B80367F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842B46BE-DFFB-4598-97F9-8E46432B165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2" name="TextBox 141">
                <a:extLst>
                  <a:ext uri="{FF2B5EF4-FFF2-40B4-BE49-F238E27FC236}">
                    <a16:creationId xmlns:a16="http://schemas.microsoft.com/office/drawing/2014/main" id="{371AF320-0D55-4C2D-804A-9D7BEB351E34}"/>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grpSp>
        <p:nvGrpSpPr>
          <p:cNvPr id="7" name="Group 6">
            <a:extLst>
              <a:ext uri="{FF2B5EF4-FFF2-40B4-BE49-F238E27FC236}">
                <a16:creationId xmlns:a16="http://schemas.microsoft.com/office/drawing/2014/main" id="{8723BCE6-1181-466A-9EB1-3F3A0EDA68FC}"/>
              </a:ext>
            </a:extLst>
          </p:cNvPr>
          <p:cNvGrpSpPr/>
          <p:nvPr/>
        </p:nvGrpSpPr>
        <p:grpSpPr>
          <a:xfrm>
            <a:off x="3367109" y="2739356"/>
            <a:ext cx="2656164" cy="4052897"/>
            <a:chOff x="3367109" y="2739356"/>
            <a:chExt cx="2656164" cy="4052897"/>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367109" y="2739356"/>
              <a:ext cx="2656164" cy="4052897"/>
            </a:xfrm>
            <a:prstGeom prst="roundRect">
              <a:avLst/>
            </a:prstGeom>
            <a:solidFill>
              <a:srgbClr val="F9FBB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TextBox 89">
              <a:extLst>
                <a:ext uri="{FF2B5EF4-FFF2-40B4-BE49-F238E27FC236}">
                  <a16:creationId xmlns:a16="http://schemas.microsoft.com/office/drawing/2014/main" id="{0AEC87DF-FBF1-41F4-8CD5-90B1270CFD11}"/>
                </a:ext>
              </a:extLst>
            </p:cNvPr>
            <p:cNvSpPr txBox="1"/>
            <p:nvPr/>
          </p:nvSpPr>
          <p:spPr>
            <a:xfrm>
              <a:off x="4375746" y="3110513"/>
              <a:ext cx="843572" cy="369332"/>
            </a:xfrm>
            <a:prstGeom prst="rect">
              <a:avLst/>
            </a:prstGeom>
            <a:solidFill>
              <a:srgbClr val="F9FBB2"/>
            </a:solidFill>
            <a:ln>
              <a:noFill/>
            </a:ln>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grpSp>
      <p:grpSp>
        <p:nvGrpSpPr>
          <p:cNvPr id="9" name="Group 8">
            <a:extLst>
              <a:ext uri="{FF2B5EF4-FFF2-40B4-BE49-F238E27FC236}">
                <a16:creationId xmlns:a16="http://schemas.microsoft.com/office/drawing/2014/main" id="{37137D67-6AA9-4B06-86D0-5B43FBD6F16A}"/>
              </a:ext>
            </a:extLst>
          </p:cNvPr>
          <p:cNvGrpSpPr/>
          <p:nvPr/>
        </p:nvGrpSpPr>
        <p:grpSpPr>
          <a:xfrm>
            <a:off x="177556" y="2754082"/>
            <a:ext cx="2656164" cy="4052897"/>
            <a:chOff x="177556" y="2754082"/>
            <a:chExt cx="2656164" cy="4052897"/>
          </a:xfrm>
        </p:grpSpPr>
        <p:sp>
          <p:nvSpPr>
            <p:cNvPr id="3" name="Rectangle: Rounded Corners 2">
              <a:extLst>
                <a:ext uri="{FF2B5EF4-FFF2-40B4-BE49-F238E27FC236}">
                  <a16:creationId xmlns:a16="http://schemas.microsoft.com/office/drawing/2014/main" id="{93C3A870-52CC-41BD-8309-A15A444E561A}"/>
                </a:ext>
              </a:extLst>
            </p:cNvPr>
            <p:cNvSpPr/>
            <p:nvPr/>
          </p:nvSpPr>
          <p:spPr>
            <a:xfrm>
              <a:off x="177556" y="2754082"/>
              <a:ext cx="2656164" cy="4052897"/>
            </a:xfrm>
            <a:prstGeom prst="roundRect">
              <a:avLst/>
            </a:prstGeom>
            <a:solidFill>
              <a:srgbClr val="E3E9C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6A8877A-AB09-4FE2-B7A3-04C6D240EAE6}"/>
                </a:ext>
              </a:extLst>
            </p:cNvPr>
            <p:cNvSpPr txBox="1"/>
            <p:nvPr/>
          </p:nvSpPr>
          <p:spPr>
            <a:xfrm>
              <a:off x="733955" y="2921048"/>
              <a:ext cx="1912140" cy="369332"/>
            </a:xfrm>
            <a:prstGeom prst="rect">
              <a:avLst/>
            </a:prstGeom>
            <a:noFill/>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grpSp>
      <p:sp>
        <p:nvSpPr>
          <p:cNvPr id="88" name="Rectangle: Rounded Corners 87">
            <a:extLst>
              <a:ext uri="{FF2B5EF4-FFF2-40B4-BE49-F238E27FC236}">
                <a16:creationId xmlns:a16="http://schemas.microsoft.com/office/drawing/2014/main" id="{0644A5D9-A8AB-4A82-BF0A-A400D871C583}"/>
              </a:ext>
            </a:extLst>
          </p:cNvPr>
          <p:cNvSpPr/>
          <p:nvPr/>
        </p:nvSpPr>
        <p:spPr>
          <a:xfrm>
            <a:off x="9523125" y="2834164"/>
            <a:ext cx="2656164" cy="4052897"/>
          </a:xfrm>
          <a:prstGeom prst="roundRect">
            <a:avLst/>
          </a:prstGeom>
          <a:solidFill>
            <a:srgbClr val="CBE896"/>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TextBox 90">
            <a:extLst>
              <a:ext uri="{FF2B5EF4-FFF2-40B4-BE49-F238E27FC236}">
                <a16:creationId xmlns:a16="http://schemas.microsoft.com/office/drawing/2014/main" id="{90F3ECA0-502D-425E-B693-61A5ED1861E1}"/>
              </a:ext>
            </a:extLst>
          </p:cNvPr>
          <p:cNvSpPr txBox="1"/>
          <p:nvPr/>
        </p:nvSpPr>
        <p:spPr>
          <a:xfrm>
            <a:off x="10119304" y="3130447"/>
            <a:ext cx="1912140" cy="369332"/>
          </a:xfrm>
          <a:prstGeom prst="rect">
            <a:avLst/>
          </a:prstGeom>
          <a:solidFill>
            <a:srgbClr val="CBE896"/>
          </a:solidFill>
          <a:ln>
            <a:noFill/>
          </a:ln>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pic>
        <p:nvPicPr>
          <p:cNvPr id="4" name="Picture 3">
            <a:extLst>
              <a:ext uri="{FF2B5EF4-FFF2-40B4-BE49-F238E27FC236}">
                <a16:creationId xmlns:a16="http://schemas.microsoft.com/office/drawing/2014/main" id="{0DD3A8FA-FD78-4942-9AD2-986BADDD5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7187" y="937618"/>
            <a:ext cx="6348997" cy="6348997"/>
          </a:xfrm>
          <a:prstGeom prst="rect">
            <a:avLst/>
          </a:prstGeom>
        </p:spPr>
      </p:pic>
      <p:sp>
        <p:nvSpPr>
          <p:cNvPr id="16" name="TextBox 15">
            <a:extLst>
              <a:ext uri="{FF2B5EF4-FFF2-40B4-BE49-F238E27FC236}">
                <a16:creationId xmlns:a16="http://schemas.microsoft.com/office/drawing/2014/main" id="{55D15141-18E9-4C79-8DE0-E6387D798761}"/>
              </a:ext>
            </a:extLst>
          </p:cNvPr>
          <p:cNvSpPr txBox="1"/>
          <p:nvPr/>
        </p:nvSpPr>
        <p:spPr>
          <a:xfrm>
            <a:off x="3638137" y="1000974"/>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22" name="Rectangle: Rounded Corners 21">
            <a:extLst>
              <a:ext uri="{FF2B5EF4-FFF2-40B4-BE49-F238E27FC236}">
                <a16:creationId xmlns:a16="http://schemas.microsoft.com/office/drawing/2014/main" id="{2F5ADE6F-20A8-4A9D-8F68-952A5B1B717B}"/>
              </a:ext>
            </a:extLst>
          </p:cNvPr>
          <p:cNvSpPr/>
          <p:nvPr/>
        </p:nvSpPr>
        <p:spPr>
          <a:xfrm>
            <a:off x="-8682789" y="-31556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5CB17614-7EBE-448A-9336-533A175718C9}"/>
              </a:ext>
            </a:extLst>
          </p:cNvPr>
          <p:cNvSpPr txBox="1"/>
          <p:nvPr/>
        </p:nvSpPr>
        <p:spPr>
          <a:xfrm>
            <a:off x="-8330306" y="-2986869"/>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4" name="Picture 23">
            <a:extLst>
              <a:ext uri="{FF2B5EF4-FFF2-40B4-BE49-F238E27FC236}">
                <a16:creationId xmlns:a16="http://schemas.microsoft.com/office/drawing/2014/main" id="{F6CD73FA-35AC-445F-BD1C-B5A526D86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2186" y="-2061716"/>
            <a:ext cx="2707872" cy="2354102"/>
          </a:xfrm>
          <a:prstGeom prst="rect">
            <a:avLst/>
          </a:prstGeom>
        </p:spPr>
      </p:pic>
      <p:grpSp>
        <p:nvGrpSpPr>
          <p:cNvPr id="25" name="Group 24">
            <a:extLst>
              <a:ext uri="{FF2B5EF4-FFF2-40B4-BE49-F238E27FC236}">
                <a16:creationId xmlns:a16="http://schemas.microsoft.com/office/drawing/2014/main" id="{44B75185-070D-4F46-A7D3-05D4AC76D224}"/>
              </a:ext>
            </a:extLst>
          </p:cNvPr>
          <p:cNvGrpSpPr/>
          <p:nvPr/>
        </p:nvGrpSpPr>
        <p:grpSpPr>
          <a:xfrm>
            <a:off x="-12410979" y="-3155681"/>
            <a:ext cx="2536992" cy="4457949"/>
            <a:chOff x="368646" y="1824054"/>
            <a:chExt cx="2536992" cy="4457949"/>
          </a:xfrm>
        </p:grpSpPr>
        <p:sp>
          <p:nvSpPr>
            <p:cNvPr id="26" name="Rectangle: Rounded Corners 25">
              <a:extLst>
                <a:ext uri="{FF2B5EF4-FFF2-40B4-BE49-F238E27FC236}">
                  <a16:creationId xmlns:a16="http://schemas.microsoft.com/office/drawing/2014/main" id="{88E634E5-DA41-4969-931F-560EBE0D640F}"/>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7" name="TextBox 26">
              <a:extLst>
                <a:ext uri="{FF2B5EF4-FFF2-40B4-BE49-F238E27FC236}">
                  <a16:creationId xmlns:a16="http://schemas.microsoft.com/office/drawing/2014/main" id="{3C991099-DA9D-4E46-B8A7-5D7B4E920DA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28" name="Picture 27">
              <a:extLst>
                <a:ext uri="{FF2B5EF4-FFF2-40B4-BE49-F238E27FC236}">
                  <a16:creationId xmlns:a16="http://schemas.microsoft.com/office/drawing/2014/main" id="{65BF033D-A15D-4E8E-8528-B47CA2ED0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29" name="Group 28">
            <a:extLst>
              <a:ext uri="{FF2B5EF4-FFF2-40B4-BE49-F238E27FC236}">
                <a16:creationId xmlns:a16="http://schemas.microsoft.com/office/drawing/2014/main" id="{CCEF0676-947C-409F-A5E6-C2ECC831B9A3}"/>
              </a:ext>
            </a:extLst>
          </p:cNvPr>
          <p:cNvGrpSpPr/>
          <p:nvPr/>
        </p:nvGrpSpPr>
        <p:grpSpPr>
          <a:xfrm>
            <a:off x="15372090" y="-3811620"/>
            <a:ext cx="2829678" cy="4457949"/>
            <a:chOff x="8993676" y="1824054"/>
            <a:chExt cx="2829678" cy="4457949"/>
          </a:xfrm>
        </p:grpSpPr>
        <p:sp>
          <p:nvSpPr>
            <p:cNvPr id="30" name="Rectangle: Rounded Corners 29">
              <a:extLst>
                <a:ext uri="{FF2B5EF4-FFF2-40B4-BE49-F238E27FC236}">
                  <a16:creationId xmlns:a16="http://schemas.microsoft.com/office/drawing/2014/main" id="{DF7FD015-F5FC-40D8-B707-9AA345F262C2}"/>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1" name="TextBox 30">
              <a:extLst>
                <a:ext uri="{FF2B5EF4-FFF2-40B4-BE49-F238E27FC236}">
                  <a16:creationId xmlns:a16="http://schemas.microsoft.com/office/drawing/2014/main" id="{B96B3418-D3E9-4FA9-84DB-9BB85907083B}"/>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32" name="Picture 31">
              <a:extLst>
                <a:ext uri="{FF2B5EF4-FFF2-40B4-BE49-F238E27FC236}">
                  <a16:creationId xmlns:a16="http://schemas.microsoft.com/office/drawing/2014/main" id="{8A48DA97-9E18-4814-9887-AB780E7770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cxnSp>
        <p:nvCxnSpPr>
          <p:cNvPr id="33" name="Straight Connector 32">
            <a:extLst>
              <a:ext uri="{FF2B5EF4-FFF2-40B4-BE49-F238E27FC236}">
                <a16:creationId xmlns:a16="http://schemas.microsoft.com/office/drawing/2014/main" id="{F0ACD237-4D8D-4348-AB8F-38759E0D822F}"/>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71B84685-E090-4054-AC09-B892631FF6B0}"/>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74CECC7D-F4BB-458F-8026-F8184C72B0D4}"/>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D29C2A47-4B47-449C-8B44-F200A1264B90}"/>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pic>
        <p:nvPicPr>
          <p:cNvPr id="92" name="Picture 91">
            <a:extLst>
              <a:ext uri="{FF2B5EF4-FFF2-40B4-BE49-F238E27FC236}">
                <a16:creationId xmlns:a16="http://schemas.microsoft.com/office/drawing/2014/main" id="{68187093-48D1-45EB-9E99-20D46379B4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2125" y="29061"/>
            <a:ext cx="3060960" cy="3060960"/>
          </a:xfrm>
          <a:prstGeom prst="rect">
            <a:avLst/>
          </a:prstGeom>
          <a:noFill/>
        </p:spPr>
      </p:pic>
      <p:sp>
        <p:nvSpPr>
          <p:cNvPr id="93" name="TextBox 92">
            <a:extLst>
              <a:ext uri="{FF2B5EF4-FFF2-40B4-BE49-F238E27FC236}">
                <a16:creationId xmlns:a16="http://schemas.microsoft.com/office/drawing/2014/main" id="{517598FD-0658-4B50-A842-6C6307C946AE}"/>
              </a:ext>
            </a:extLst>
          </p:cNvPr>
          <p:cNvSpPr txBox="1"/>
          <p:nvPr/>
        </p:nvSpPr>
        <p:spPr>
          <a:xfrm>
            <a:off x="-11724270" y="7772003"/>
            <a:ext cx="10774745" cy="3607911"/>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Abstract </a:t>
            </a:r>
          </a:p>
          <a:p>
            <a:pPr algn="just">
              <a:lnSpc>
                <a:spcPct val="150000"/>
              </a:lnSpc>
            </a:pPr>
            <a:r>
              <a:rPr lang="en-US" dirty="0">
                <a:latin typeface="Poppins Medium" panose="00000600000000000000" pitchFamily="2" charset="0"/>
                <a:cs typeface="Poppins Medium" panose="00000600000000000000" pitchFamily="2" charset="0"/>
              </a:rPr>
              <a:t>EATABLES is a location-based food discovery platform that allows users to explore and find new dining options. Users can access information about nearby restaurants, including contact details, location, and reviews from other users. They can leave their own reviews, add food items to favorites, and upload food vlog videos through the "drops" feature. The platform offers filtered search results based on price and allows users to submit new restaurant additions for review by the admin. EATABLES aims to provide a comprehensive and engaging experience for users to discover, share, and review food options in their area.</a:t>
            </a:r>
          </a:p>
        </p:txBody>
      </p:sp>
      <p:grpSp>
        <p:nvGrpSpPr>
          <p:cNvPr id="108" name="Group 107">
            <a:extLst>
              <a:ext uri="{FF2B5EF4-FFF2-40B4-BE49-F238E27FC236}">
                <a16:creationId xmlns:a16="http://schemas.microsoft.com/office/drawing/2014/main" id="{B65C01D1-2CCE-4BFB-A283-0488631AB2D1}"/>
              </a:ext>
            </a:extLst>
          </p:cNvPr>
          <p:cNvGrpSpPr/>
          <p:nvPr/>
        </p:nvGrpSpPr>
        <p:grpSpPr>
          <a:xfrm>
            <a:off x="7967078" y="9519503"/>
            <a:ext cx="2362391" cy="3720822"/>
            <a:chOff x="7382589" y="2633985"/>
            <a:chExt cx="2362391" cy="3720822"/>
          </a:xfrm>
        </p:grpSpPr>
        <p:sp>
          <p:nvSpPr>
            <p:cNvPr id="109" name="Rectangle: Rounded Corners 108">
              <a:extLst>
                <a:ext uri="{FF2B5EF4-FFF2-40B4-BE49-F238E27FC236}">
                  <a16:creationId xmlns:a16="http://schemas.microsoft.com/office/drawing/2014/main" id="{2D08E640-7DA1-4994-AD3E-73B8E5B0E819}"/>
                </a:ext>
              </a:extLst>
            </p:cNvPr>
            <p:cNvSpPr/>
            <p:nvPr/>
          </p:nvSpPr>
          <p:spPr>
            <a:xfrm>
              <a:off x="7382589" y="2633985"/>
              <a:ext cx="2083382" cy="3720822"/>
            </a:xfrm>
            <a:prstGeom prst="roundRect">
              <a:avLst/>
            </a:prstGeom>
            <a:solidFill>
              <a:srgbClr val="D5C9D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5" name="TextBox 114">
              <a:extLst>
                <a:ext uri="{FF2B5EF4-FFF2-40B4-BE49-F238E27FC236}">
                  <a16:creationId xmlns:a16="http://schemas.microsoft.com/office/drawing/2014/main" id="{B7F981B4-44BF-42E1-807A-7A279454F1E8}"/>
                </a:ext>
              </a:extLst>
            </p:cNvPr>
            <p:cNvSpPr txBox="1"/>
            <p:nvPr/>
          </p:nvSpPr>
          <p:spPr>
            <a:xfrm>
              <a:off x="7754182" y="2790667"/>
              <a:ext cx="1990798"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SEQUENCE DIAGRAM</a:t>
              </a:r>
            </a:p>
          </p:txBody>
        </p:sp>
        <p:pic>
          <p:nvPicPr>
            <p:cNvPr id="116" name="Picture 115">
              <a:extLst>
                <a:ext uri="{FF2B5EF4-FFF2-40B4-BE49-F238E27FC236}">
                  <a16:creationId xmlns:a16="http://schemas.microsoft.com/office/drawing/2014/main" id="{BF5A28C5-C662-4882-84CA-EE3649EE3232}"/>
                </a:ext>
              </a:extLst>
            </p:cNvPr>
            <p:cNvPicPr/>
            <p:nvPr/>
          </p:nvPicPr>
          <p:blipFill>
            <a:blip r:embed="rId7"/>
            <a:stretch>
              <a:fillRect/>
            </a:stretch>
          </p:blipFill>
          <p:spPr bwMode="auto">
            <a:xfrm>
              <a:off x="7495119" y="3684475"/>
              <a:ext cx="1819976" cy="1940084"/>
            </a:xfrm>
            <a:prstGeom prst="rect">
              <a:avLst/>
            </a:prstGeom>
          </p:spPr>
        </p:pic>
      </p:grpSp>
      <p:grpSp>
        <p:nvGrpSpPr>
          <p:cNvPr id="117" name="Group 116">
            <a:extLst>
              <a:ext uri="{FF2B5EF4-FFF2-40B4-BE49-F238E27FC236}">
                <a16:creationId xmlns:a16="http://schemas.microsoft.com/office/drawing/2014/main" id="{0E8E72B5-D7EB-424D-B614-E02522A7C60F}"/>
              </a:ext>
            </a:extLst>
          </p:cNvPr>
          <p:cNvGrpSpPr/>
          <p:nvPr/>
        </p:nvGrpSpPr>
        <p:grpSpPr>
          <a:xfrm>
            <a:off x="3078599" y="9485638"/>
            <a:ext cx="2083382" cy="3720822"/>
            <a:chOff x="2467961" y="2539050"/>
            <a:chExt cx="2083382" cy="3720822"/>
          </a:xfrm>
        </p:grpSpPr>
        <p:sp>
          <p:nvSpPr>
            <p:cNvPr id="118" name="Rectangle: Rounded Corners 117">
              <a:extLst>
                <a:ext uri="{FF2B5EF4-FFF2-40B4-BE49-F238E27FC236}">
                  <a16:creationId xmlns:a16="http://schemas.microsoft.com/office/drawing/2014/main" id="{A3FE03FB-D514-4A54-8A27-C0A9AF1228F0}"/>
                </a:ext>
              </a:extLst>
            </p:cNvPr>
            <p:cNvSpPr/>
            <p:nvPr/>
          </p:nvSpPr>
          <p:spPr>
            <a:xfrm>
              <a:off x="2467961" y="2539050"/>
              <a:ext cx="2083382" cy="3720822"/>
            </a:xfrm>
            <a:prstGeom prst="roundRect">
              <a:avLst/>
            </a:prstGeom>
            <a:solidFill>
              <a:srgbClr val="CEEAF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9" name="TextBox 118">
              <a:extLst>
                <a:ext uri="{FF2B5EF4-FFF2-40B4-BE49-F238E27FC236}">
                  <a16:creationId xmlns:a16="http://schemas.microsoft.com/office/drawing/2014/main" id="{8AF6400E-5822-4AF4-872F-418367FA3830}"/>
                </a:ext>
              </a:extLst>
            </p:cNvPr>
            <p:cNvSpPr txBox="1"/>
            <p:nvPr/>
          </p:nvSpPr>
          <p:spPr>
            <a:xfrm>
              <a:off x="2533540" y="2679654"/>
              <a:ext cx="2017803"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CLASS DIAGRAM</a:t>
              </a:r>
            </a:p>
          </p:txBody>
        </p:sp>
        <p:pic>
          <p:nvPicPr>
            <p:cNvPr id="120" name="Picture 119">
              <a:extLst>
                <a:ext uri="{FF2B5EF4-FFF2-40B4-BE49-F238E27FC236}">
                  <a16:creationId xmlns:a16="http://schemas.microsoft.com/office/drawing/2014/main" id="{112CE414-63E6-49A6-B3A7-2078018E8D1D}"/>
                </a:ext>
              </a:extLst>
            </p:cNvPr>
            <p:cNvPicPr/>
            <p:nvPr/>
          </p:nvPicPr>
          <p:blipFill>
            <a:blip r:embed="rId8"/>
            <a:stretch>
              <a:fillRect/>
            </a:stretch>
          </p:blipFill>
          <p:spPr bwMode="auto">
            <a:xfrm>
              <a:off x="2618436" y="3479478"/>
              <a:ext cx="1812487" cy="1766684"/>
            </a:xfrm>
            <a:prstGeom prst="rect">
              <a:avLst/>
            </a:prstGeom>
          </p:spPr>
        </p:pic>
      </p:grpSp>
      <p:grpSp>
        <p:nvGrpSpPr>
          <p:cNvPr id="121" name="Group 120">
            <a:extLst>
              <a:ext uri="{FF2B5EF4-FFF2-40B4-BE49-F238E27FC236}">
                <a16:creationId xmlns:a16="http://schemas.microsoft.com/office/drawing/2014/main" id="{FB5EB5FC-6D5E-410D-AF10-2C4EB633C5E9}"/>
              </a:ext>
            </a:extLst>
          </p:cNvPr>
          <p:cNvGrpSpPr/>
          <p:nvPr/>
        </p:nvGrpSpPr>
        <p:grpSpPr>
          <a:xfrm>
            <a:off x="4862018" y="-5016092"/>
            <a:ext cx="2083382" cy="3720822"/>
            <a:chOff x="4925275" y="1433172"/>
            <a:chExt cx="2083382" cy="3720822"/>
          </a:xfrm>
        </p:grpSpPr>
        <p:sp>
          <p:nvSpPr>
            <p:cNvPr id="122" name="Rectangle: Rounded Corners 121">
              <a:extLst>
                <a:ext uri="{FF2B5EF4-FFF2-40B4-BE49-F238E27FC236}">
                  <a16:creationId xmlns:a16="http://schemas.microsoft.com/office/drawing/2014/main" id="{5974D199-3F9D-4FA3-949C-22F2232E0451}"/>
                </a:ext>
              </a:extLst>
            </p:cNvPr>
            <p:cNvSpPr/>
            <p:nvPr/>
          </p:nvSpPr>
          <p:spPr>
            <a:xfrm>
              <a:off x="4925275" y="1433172"/>
              <a:ext cx="2083382" cy="3720822"/>
            </a:xfrm>
            <a:prstGeom prst="roundRect">
              <a:avLst/>
            </a:prstGeom>
            <a:solidFill>
              <a:srgbClr val="CCD7E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3" name="TextBox 122">
              <a:extLst>
                <a:ext uri="{FF2B5EF4-FFF2-40B4-BE49-F238E27FC236}">
                  <a16:creationId xmlns:a16="http://schemas.microsoft.com/office/drawing/2014/main" id="{A9E98135-16F6-48D5-BF67-1AE18BBEEF56}"/>
                </a:ext>
              </a:extLst>
            </p:cNvPr>
            <p:cNvSpPr txBox="1"/>
            <p:nvPr/>
          </p:nvSpPr>
          <p:spPr>
            <a:xfrm>
              <a:off x="5348680" y="1599597"/>
              <a:ext cx="1615331"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USECASE DIAGRAM</a:t>
              </a:r>
            </a:p>
          </p:txBody>
        </p:sp>
        <p:pic>
          <p:nvPicPr>
            <p:cNvPr id="124" name="Picture 123">
              <a:extLst>
                <a:ext uri="{FF2B5EF4-FFF2-40B4-BE49-F238E27FC236}">
                  <a16:creationId xmlns:a16="http://schemas.microsoft.com/office/drawing/2014/main" id="{86774ECB-D9E7-4CFE-B25F-FCEEE4505575}"/>
                </a:ext>
              </a:extLst>
            </p:cNvPr>
            <p:cNvPicPr/>
            <p:nvPr/>
          </p:nvPicPr>
          <p:blipFill>
            <a:blip r:embed="rId9"/>
            <a:stretch>
              <a:fillRect/>
            </a:stretch>
          </p:blipFill>
          <p:spPr bwMode="auto">
            <a:xfrm>
              <a:off x="5138105" y="2550757"/>
              <a:ext cx="1692343" cy="2069098"/>
            </a:xfrm>
            <a:prstGeom prst="rect">
              <a:avLst/>
            </a:prstGeom>
          </p:spPr>
        </p:pic>
      </p:grpSp>
      <p:grpSp>
        <p:nvGrpSpPr>
          <p:cNvPr id="126" name="Group 125">
            <a:extLst>
              <a:ext uri="{FF2B5EF4-FFF2-40B4-BE49-F238E27FC236}">
                <a16:creationId xmlns:a16="http://schemas.microsoft.com/office/drawing/2014/main" id="{9A753398-49D9-434F-A9F6-4EF2D6FA86EF}"/>
              </a:ext>
            </a:extLst>
          </p:cNvPr>
          <p:cNvGrpSpPr/>
          <p:nvPr/>
        </p:nvGrpSpPr>
        <p:grpSpPr>
          <a:xfrm>
            <a:off x="525034" y="-5085393"/>
            <a:ext cx="2083382" cy="3720822"/>
            <a:chOff x="183456" y="1433172"/>
            <a:chExt cx="2083382" cy="3720822"/>
          </a:xfrm>
        </p:grpSpPr>
        <p:grpSp>
          <p:nvGrpSpPr>
            <p:cNvPr id="127" name="Group 126">
              <a:extLst>
                <a:ext uri="{FF2B5EF4-FFF2-40B4-BE49-F238E27FC236}">
                  <a16:creationId xmlns:a16="http://schemas.microsoft.com/office/drawing/2014/main" id="{76A043AF-4E99-4DBB-A56A-DF71DD79F1C5}"/>
                </a:ext>
              </a:extLst>
            </p:cNvPr>
            <p:cNvGrpSpPr/>
            <p:nvPr/>
          </p:nvGrpSpPr>
          <p:grpSpPr>
            <a:xfrm>
              <a:off x="183456" y="1433172"/>
              <a:ext cx="2083382" cy="3720822"/>
              <a:chOff x="183000" y="1433172"/>
              <a:chExt cx="2083382" cy="3720822"/>
            </a:xfrm>
          </p:grpSpPr>
          <p:sp>
            <p:nvSpPr>
              <p:cNvPr id="129" name="Rectangle: Rounded Corners 128">
                <a:extLst>
                  <a:ext uri="{FF2B5EF4-FFF2-40B4-BE49-F238E27FC236}">
                    <a16:creationId xmlns:a16="http://schemas.microsoft.com/office/drawing/2014/main" id="{4D68B1A0-7C67-46A7-B462-796B4E7031AE}"/>
                  </a:ext>
                </a:extLst>
              </p:cNvPr>
              <p:cNvSpPr/>
              <p:nvPr/>
            </p:nvSpPr>
            <p:spPr>
              <a:xfrm>
                <a:off x="183000" y="1433172"/>
                <a:ext cx="2083382" cy="3720822"/>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0" name="TextBox 129">
                <a:extLst>
                  <a:ext uri="{FF2B5EF4-FFF2-40B4-BE49-F238E27FC236}">
                    <a16:creationId xmlns:a16="http://schemas.microsoft.com/office/drawing/2014/main" id="{EAA25CC8-CEC6-4883-812B-BFB989EF1CB9}"/>
                  </a:ext>
                </a:extLst>
              </p:cNvPr>
              <p:cNvSpPr txBox="1"/>
              <p:nvPr/>
            </p:nvSpPr>
            <p:spPr>
              <a:xfrm>
                <a:off x="936231" y="1599597"/>
                <a:ext cx="778881"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DFD</a:t>
                </a:r>
              </a:p>
            </p:txBody>
          </p:sp>
        </p:grpSp>
        <p:pic>
          <p:nvPicPr>
            <p:cNvPr id="128" name="Picture 127">
              <a:extLst>
                <a:ext uri="{FF2B5EF4-FFF2-40B4-BE49-F238E27FC236}">
                  <a16:creationId xmlns:a16="http://schemas.microsoft.com/office/drawing/2014/main" id="{03EB9E73-CD99-4455-B9D7-920739F36DEB}"/>
                </a:ext>
              </a:extLst>
            </p:cNvPr>
            <p:cNvPicPr/>
            <p:nvPr/>
          </p:nvPicPr>
          <p:blipFill>
            <a:blip r:embed="rId10"/>
            <a:stretch>
              <a:fillRect/>
            </a:stretch>
          </p:blipFill>
          <p:spPr bwMode="auto">
            <a:xfrm>
              <a:off x="313790" y="2258466"/>
              <a:ext cx="1805850" cy="2233952"/>
            </a:xfrm>
            <a:prstGeom prst="rect">
              <a:avLst/>
            </a:prstGeom>
          </p:spPr>
        </p:pic>
      </p:grpSp>
      <p:sp>
        <p:nvSpPr>
          <p:cNvPr id="87" name="Rectangle: Rounded Corners 86">
            <a:extLst>
              <a:ext uri="{FF2B5EF4-FFF2-40B4-BE49-F238E27FC236}">
                <a16:creationId xmlns:a16="http://schemas.microsoft.com/office/drawing/2014/main" id="{0969FA85-DF92-4203-82D0-0189AC373A43}"/>
              </a:ext>
            </a:extLst>
          </p:cNvPr>
          <p:cNvSpPr/>
          <p:nvPr/>
        </p:nvSpPr>
        <p:spPr>
          <a:xfrm>
            <a:off x="6492110" y="2805103"/>
            <a:ext cx="2656164" cy="4052897"/>
          </a:xfrm>
          <a:prstGeom prst="roundRect">
            <a:avLst/>
          </a:prstGeom>
          <a:solidFill>
            <a:srgbClr val="BFCBC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7117492" y="3130447"/>
            <a:ext cx="1912140" cy="369332"/>
          </a:xfrm>
          <a:prstGeom prst="rect">
            <a:avLst/>
          </a:prstGeom>
          <a:solidFill>
            <a:srgbClr val="BFCBC2"/>
          </a:solidFill>
          <a:ln>
            <a:solidFill>
              <a:srgbClr val="BFCBC2"/>
            </a:solidFill>
          </a:ln>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133" name="Rectangle: Rounded Corners 132">
            <a:extLst>
              <a:ext uri="{FF2B5EF4-FFF2-40B4-BE49-F238E27FC236}">
                <a16:creationId xmlns:a16="http://schemas.microsoft.com/office/drawing/2014/main" id="{49FCB2A6-2EAA-40AD-A3E8-963EB4F524BB}"/>
              </a:ext>
            </a:extLst>
          </p:cNvPr>
          <p:cNvSpPr/>
          <p:nvPr/>
        </p:nvSpPr>
        <p:spPr>
          <a:xfrm>
            <a:off x="14790350" y="1945398"/>
            <a:ext cx="2083382" cy="3720822"/>
          </a:xfrm>
          <a:prstGeom prst="roundRect">
            <a:avLst/>
          </a:prstGeom>
          <a:solidFill>
            <a:srgbClr val="DCB8CB"/>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4" name="TextBox 133">
            <a:extLst>
              <a:ext uri="{FF2B5EF4-FFF2-40B4-BE49-F238E27FC236}">
                <a16:creationId xmlns:a16="http://schemas.microsoft.com/office/drawing/2014/main" id="{ABEF5441-4604-4833-AC30-053B111A7405}"/>
              </a:ext>
            </a:extLst>
          </p:cNvPr>
          <p:cNvSpPr txBox="1"/>
          <p:nvPr/>
        </p:nvSpPr>
        <p:spPr>
          <a:xfrm>
            <a:off x="15192987" y="2093025"/>
            <a:ext cx="1411801" cy="646331"/>
          </a:xfrm>
          <a:prstGeom prst="rect">
            <a:avLst/>
          </a:prstGeom>
          <a:noFill/>
        </p:spPr>
        <p:txBody>
          <a:bodyPr wrap="square" rtlCol="0">
            <a:spAutoFit/>
          </a:bodyPr>
          <a:lstStyle/>
          <a:p>
            <a:r>
              <a:rPr lang="en-IN" dirty="0">
                <a:latin typeface="Poppins ExtraBold" panose="00000900000000000000" pitchFamily="2" charset="0"/>
                <a:cs typeface="Poppins ExtraBold" panose="00000900000000000000" pitchFamily="2" charset="0"/>
              </a:rPr>
              <a:t>ER DIAGRAM</a:t>
            </a:r>
          </a:p>
        </p:txBody>
      </p:sp>
      <p:pic>
        <p:nvPicPr>
          <p:cNvPr id="135" name="Picture 134">
            <a:extLst>
              <a:ext uri="{FF2B5EF4-FFF2-40B4-BE49-F238E27FC236}">
                <a16:creationId xmlns:a16="http://schemas.microsoft.com/office/drawing/2014/main" id="{BF3180F6-2A88-44E7-99E7-51F6877A53A9}"/>
              </a:ext>
            </a:extLst>
          </p:cNvPr>
          <p:cNvPicPr/>
          <p:nvPr/>
        </p:nvPicPr>
        <p:blipFill>
          <a:blip r:embed="rId11"/>
          <a:stretch>
            <a:fillRect/>
          </a:stretch>
        </p:blipFill>
        <p:spPr bwMode="auto">
          <a:xfrm>
            <a:off x="14927085" y="3103352"/>
            <a:ext cx="1813575" cy="1913311"/>
          </a:xfrm>
          <a:prstGeom prst="rect">
            <a:avLst/>
          </a:prstGeom>
        </p:spPr>
      </p:pic>
      <p:grpSp>
        <p:nvGrpSpPr>
          <p:cNvPr id="10" name="Group 9">
            <a:extLst>
              <a:ext uri="{FF2B5EF4-FFF2-40B4-BE49-F238E27FC236}">
                <a16:creationId xmlns:a16="http://schemas.microsoft.com/office/drawing/2014/main" id="{A3CC9C37-F450-4DF8-99AD-FD355FE259C1}"/>
              </a:ext>
            </a:extLst>
          </p:cNvPr>
          <p:cNvGrpSpPr/>
          <p:nvPr/>
        </p:nvGrpSpPr>
        <p:grpSpPr>
          <a:xfrm>
            <a:off x="6492525" y="2805103"/>
            <a:ext cx="2656164" cy="4052897"/>
            <a:chOff x="6492525" y="2805103"/>
            <a:chExt cx="2656164" cy="4052897"/>
          </a:xfrm>
        </p:grpSpPr>
        <p:sp>
          <p:nvSpPr>
            <p:cNvPr id="104" name="Rectangle: Rounded Corners 103">
              <a:extLst>
                <a:ext uri="{FF2B5EF4-FFF2-40B4-BE49-F238E27FC236}">
                  <a16:creationId xmlns:a16="http://schemas.microsoft.com/office/drawing/2014/main" id="{195A2B0B-4704-4802-83B2-B17A1DA869EB}"/>
                </a:ext>
              </a:extLst>
            </p:cNvPr>
            <p:cNvSpPr/>
            <p:nvPr/>
          </p:nvSpPr>
          <p:spPr>
            <a:xfrm>
              <a:off x="6492525" y="2805103"/>
              <a:ext cx="2656164" cy="4052897"/>
            </a:xfrm>
            <a:prstGeom prst="roundRect">
              <a:avLst/>
            </a:prstGeom>
            <a:solidFill>
              <a:srgbClr val="BFCBC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TextBox 104">
              <a:extLst>
                <a:ext uri="{FF2B5EF4-FFF2-40B4-BE49-F238E27FC236}">
                  <a16:creationId xmlns:a16="http://schemas.microsoft.com/office/drawing/2014/main" id="{932F293A-6724-4849-939D-7D85DC66B723}"/>
                </a:ext>
              </a:extLst>
            </p:cNvPr>
            <p:cNvSpPr txBox="1"/>
            <p:nvPr/>
          </p:nvSpPr>
          <p:spPr>
            <a:xfrm>
              <a:off x="7117907" y="3130447"/>
              <a:ext cx="1912140" cy="369332"/>
            </a:xfrm>
            <a:prstGeom prst="rect">
              <a:avLst/>
            </a:prstGeom>
            <a:solidFill>
              <a:srgbClr val="BFCBC2"/>
            </a:solidFill>
            <a:ln>
              <a:solidFill>
                <a:srgbClr val="BFCBC2"/>
              </a:solidFill>
            </a:ln>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grpSp>
      <p:sp>
        <p:nvSpPr>
          <p:cNvPr id="176" name="TextBox 175">
            <a:extLst>
              <a:ext uri="{FF2B5EF4-FFF2-40B4-BE49-F238E27FC236}">
                <a16:creationId xmlns:a16="http://schemas.microsoft.com/office/drawing/2014/main" id="{DB587A31-819C-46AE-8156-BFAD639040A2}"/>
              </a:ext>
            </a:extLst>
          </p:cNvPr>
          <p:cNvSpPr txBox="1"/>
          <p:nvPr/>
        </p:nvSpPr>
        <p:spPr>
          <a:xfrm>
            <a:off x="719160" y="4386358"/>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SYNOPSIS</a:t>
            </a:r>
            <a:endParaRPr lang="en-IN" dirty="0">
              <a:latin typeface="Poppins ExtraBold" panose="00000900000000000000" pitchFamily="2" charset="0"/>
              <a:cs typeface="Poppins ExtraBold" panose="00000900000000000000" pitchFamily="2" charset="0"/>
            </a:endParaRPr>
          </a:p>
        </p:txBody>
      </p:sp>
      <p:sp>
        <p:nvSpPr>
          <p:cNvPr id="177" name="TextBox 176">
            <a:extLst>
              <a:ext uri="{FF2B5EF4-FFF2-40B4-BE49-F238E27FC236}">
                <a16:creationId xmlns:a16="http://schemas.microsoft.com/office/drawing/2014/main" id="{BDCC2A0C-7621-43BC-A16D-FAEA523A8952}"/>
              </a:ext>
            </a:extLst>
          </p:cNvPr>
          <p:cNvSpPr txBox="1"/>
          <p:nvPr/>
        </p:nvSpPr>
        <p:spPr>
          <a:xfrm>
            <a:off x="7116687" y="4330751"/>
            <a:ext cx="1912140" cy="369332"/>
          </a:xfrm>
          <a:prstGeom prst="rect">
            <a:avLst/>
          </a:prstGeom>
          <a:solidFill>
            <a:srgbClr val="BFCBC2"/>
          </a:solidFill>
          <a:ln>
            <a:solidFill>
              <a:srgbClr val="BFCBC2"/>
            </a:solidFill>
          </a:ln>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178" name="TextBox 177">
            <a:extLst>
              <a:ext uri="{FF2B5EF4-FFF2-40B4-BE49-F238E27FC236}">
                <a16:creationId xmlns:a16="http://schemas.microsoft.com/office/drawing/2014/main" id="{8ED28B57-9D3C-4657-AC80-62DBE4FA4CCA}"/>
              </a:ext>
            </a:extLst>
          </p:cNvPr>
          <p:cNvSpPr txBox="1"/>
          <p:nvPr/>
        </p:nvSpPr>
        <p:spPr>
          <a:xfrm>
            <a:off x="4377144" y="4348257"/>
            <a:ext cx="843572" cy="369332"/>
          </a:xfrm>
          <a:prstGeom prst="rect">
            <a:avLst/>
          </a:prstGeom>
          <a:solidFill>
            <a:srgbClr val="F9FBB2"/>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179" name="TextBox 178">
            <a:extLst>
              <a:ext uri="{FF2B5EF4-FFF2-40B4-BE49-F238E27FC236}">
                <a16:creationId xmlns:a16="http://schemas.microsoft.com/office/drawing/2014/main" id="{AF32400B-686E-49E7-A90A-2B70A02E5662}"/>
              </a:ext>
            </a:extLst>
          </p:cNvPr>
          <p:cNvSpPr txBox="1"/>
          <p:nvPr/>
        </p:nvSpPr>
        <p:spPr>
          <a:xfrm>
            <a:off x="10099186" y="4347759"/>
            <a:ext cx="1912140" cy="369332"/>
          </a:xfrm>
          <a:prstGeom prst="rect">
            <a:avLst/>
          </a:prstGeom>
          <a:solidFill>
            <a:srgbClr val="CBE896"/>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33820272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3019966" y="-3934151"/>
            <a:ext cx="6152069" cy="15432238"/>
          </a:xfrm>
          <a:prstGeom prst="roundRect">
            <a:avLst/>
          </a:prstGeom>
          <a:solidFill>
            <a:srgbClr val="CBE8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106788" y="140588"/>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TESTCASES</a:t>
            </a:r>
            <a:endParaRPr lang="en-IN" sz="2800" dirty="0">
              <a:latin typeface="Poppins ExtraBold" panose="00000900000000000000" pitchFamily="2" charset="0"/>
              <a:cs typeface="Poppins ExtraBold" panose="00000900000000000000" pitchFamily="2" charset="0"/>
            </a:endParaRPr>
          </a:p>
        </p:txBody>
      </p:sp>
      <p:pic>
        <p:nvPicPr>
          <p:cNvPr id="142" name="Picture 141">
            <a:extLst>
              <a:ext uri="{FF2B5EF4-FFF2-40B4-BE49-F238E27FC236}">
                <a16:creationId xmlns:a16="http://schemas.microsoft.com/office/drawing/2014/main" id="{71C9A11F-FBFD-4FDA-ABDB-D64E40681A11}"/>
              </a:ext>
            </a:extLst>
          </p:cNvPr>
          <p:cNvPicPr/>
          <p:nvPr/>
        </p:nvPicPr>
        <p:blipFill>
          <a:blip r:embed="rId2"/>
          <a:stretch>
            <a:fillRect/>
          </a:stretch>
        </p:blipFill>
        <p:spPr bwMode="auto">
          <a:xfrm>
            <a:off x="-15776384" y="9339490"/>
            <a:ext cx="11769332" cy="2369446"/>
          </a:xfrm>
          <a:prstGeom prst="rect">
            <a:avLst/>
          </a:prstGeom>
        </p:spPr>
      </p:pic>
      <p:graphicFrame>
        <p:nvGraphicFramePr>
          <p:cNvPr id="15" name="Table 14">
            <a:extLst>
              <a:ext uri="{FF2B5EF4-FFF2-40B4-BE49-F238E27FC236}">
                <a16:creationId xmlns:a16="http://schemas.microsoft.com/office/drawing/2014/main" id="{D030D38A-C465-4FAF-BD9F-6D9B00795FD1}"/>
              </a:ext>
            </a:extLst>
          </p:cNvPr>
          <p:cNvGraphicFramePr>
            <a:graphicFrameLocks noGrp="1"/>
          </p:cNvGraphicFramePr>
          <p:nvPr>
            <p:extLst>
              <p:ext uri="{D42A27DB-BD31-4B8C-83A1-F6EECF244321}">
                <p14:modId xmlns:p14="http://schemas.microsoft.com/office/powerpoint/2010/main" val="967128886"/>
              </p:ext>
            </p:extLst>
          </p:nvPr>
        </p:nvGraphicFramePr>
        <p:xfrm>
          <a:off x="3331370" y="789719"/>
          <a:ext cx="6304057" cy="5927690"/>
        </p:xfrm>
        <a:graphic>
          <a:graphicData uri="http://schemas.openxmlformats.org/drawingml/2006/table">
            <a:tbl>
              <a:tblPr firstRow="1" firstCol="1" bandRow="1"/>
              <a:tblGrid>
                <a:gridCol w="1088503">
                  <a:extLst>
                    <a:ext uri="{9D8B030D-6E8A-4147-A177-3AD203B41FA5}">
                      <a16:colId xmlns:a16="http://schemas.microsoft.com/office/drawing/2014/main" val="3378225576"/>
                    </a:ext>
                  </a:extLst>
                </a:gridCol>
                <a:gridCol w="2260504">
                  <a:extLst>
                    <a:ext uri="{9D8B030D-6E8A-4147-A177-3AD203B41FA5}">
                      <a16:colId xmlns:a16="http://schemas.microsoft.com/office/drawing/2014/main" val="1077014136"/>
                    </a:ext>
                  </a:extLst>
                </a:gridCol>
                <a:gridCol w="1801267">
                  <a:extLst>
                    <a:ext uri="{9D8B030D-6E8A-4147-A177-3AD203B41FA5}">
                      <a16:colId xmlns:a16="http://schemas.microsoft.com/office/drawing/2014/main" val="3126616166"/>
                    </a:ext>
                  </a:extLst>
                </a:gridCol>
                <a:gridCol w="1153783">
                  <a:extLst>
                    <a:ext uri="{9D8B030D-6E8A-4147-A177-3AD203B41FA5}">
                      <a16:colId xmlns:a16="http://schemas.microsoft.com/office/drawing/2014/main" val="3956030830"/>
                    </a:ext>
                  </a:extLst>
                </a:gridCol>
              </a:tblGrid>
              <a:tr h="172928">
                <a:tc>
                  <a:txBody>
                    <a:bodyPr/>
                    <a:lstStyle/>
                    <a:p>
                      <a:pPr algn="just">
                        <a:lnSpc>
                          <a:spcPct val="150000"/>
                        </a:lnSpc>
                      </a:pPr>
                      <a:r>
                        <a:rPr lang="en-US" sz="700" b="1">
                          <a:effectLst/>
                          <a:latin typeface="Times New Roman" panose="02020603050405020304" pitchFamily="18" charset="0"/>
                          <a:ea typeface="Calibri" panose="020F0502020204030204" pitchFamily="34" charset="0"/>
                          <a:cs typeface="Kartika" panose="02020503030404060203" pitchFamily="18" charset="0"/>
                        </a:rPr>
                        <a:t>Test Case ID</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b="1">
                          <a:effectLst/>
                          <a:latin typeface="Times New Roman" panose="02020603050405020304" pitchFamily="18" charset="0"/>
                          <a:ea typeface="Calibri" panose="020F0502020204030204" pitchFamily="34" charset="0"/>
                          <a:cs typeface="Kartika" panose="02020503030404060203" pitchFamily="18" charset="0"/>
                        </a:rPr>
                        <a:t>Test Condition</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b="1">
                          <a:effectLst/>
                          <a:latin typeface="Times New Roman" panose="02020603050405020304" pitchFamily="18" charset="0"/>
                          <a:ea typeface="Calibri" panose="020F0502020204030204" pitchFamily="34" charset="0"/>
                          <a:cs typeface="Kartika" panose="02020503030404060203" pitchFamily="18" charset="0"/>
                        </a:rPr>
                        <a:t>Expected Output</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b="1">
                          <a:effectLst/>
                          <a:latin typeface="Times New Roman" panose="02020603050405020304" pitchFamily="18" charset="0"/>
                          <a:ea typeface="Calibri" panose="020F0502020204030204" pitchFamily="34" charset="0"/>
                          <a:cs typeface="Kartika" panose="02020503030404060203" pitchFamily="18" charset="0"/>
                        </a:rPr>
                        <a:t>Result</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3953351"/>
                  </a:ext>
                </a:extLst>
              </a:tr>
              <a:tr h="172928">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1</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all field empty</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Fill all the credentials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5244030"/>
                  </a:ext>
                </a:extLst>
              </a:tr>
              <a:tr h="333350">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2</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full name field empty</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Please enter your full name</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4582368"/>
                  </a:ext>
                </a:extLst>
              </a:tr>
              <a:tr h="333350">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3</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username field empty</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Please enter your user name</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9600541"/>
                  </a:ext>
                </a:extLst>
              </a:tr>
              <a:tr h="333350">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4</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email field empty</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Please enter your email address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0920989"/>
                  </a:ext>
                </a:extLst>
              </a:tr>
              <a:tr h="172928">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5</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password field empty</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Please enter a password</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215286"/>
                  </a:ext>
                </a:extLst>
              </a:tr>
              <a:tr h="333350">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6</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password confirm field empty</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Please confirm your password</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5288388"/>
                  </a:ext>
                </a:extLst>
              </a:tr>
              <a:tr h="369399">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7</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full name field consist number/special characters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Only alphabets and whitespaces are allowed</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5033130"/>
                  </a:ext>
                </a:extLst>
              </a:tr>
              <a:tr h="504442">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8</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username field consist of less than 4 or greater than 15 characters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Username requires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4 – 15 characters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1315411"/>
                  </a:ext>
                </a:extLst>
              </a:tr>
              <a:tr h="504442">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9</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user name field consist number/special characters/whitespace/uppercase</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Only lowercase letters are allowed</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dirty="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9520800"/>
                  </a:ext>
                </a:extLst>
              </a:tr>
              <a:tr h="333350">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10</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user name field consist of existing username</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Username already taken</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dirty="0">
                          <a:effectLst/>
                          <a:latin typeface="Times New Roman" panose="02020603050405020304" pitchFamily="18" charset="0"/>
                          <a:ea typeface="Times New Roman" panose="02020603050405020304" pitchFamily="18" charset="0"/>
                          <a:cs typeface="Kartika" panose="02020503030404060203" pitchFamily="18" charset="0"/>
                        </a:rPr>
                        <a:t> Success</a:t>
                      </a: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1165431"/>
                  </a:ext>
                </a:extLst>
              </a:tr>
              <a:tr h="333350">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11</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email field consist of invalid email</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Invalid email format</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4345984"/>
                  </a:ext>
                </a:extLst>
              </a:tr>
              <a:tr h="333350">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12</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email field consisting of existing email</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Account already exist for this email</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765655"/>
                  </a:ext>
                </a:extLst>
              </a:tr>
              <a:tr h="333350">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13</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password field consist of less than 8 characters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Minimum 8 characters required</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4910675"/>
                  </a:ext>
                </a:extLst>
              </a:tr>
              <a:tr h="497212">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14</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password field does not contain combination of number and letter</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Combination of alphabets and numbers required</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2215470"/>
                  </a:ext>
                </a:extLst>
              </a:tr>
              <a:tr h="369399">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15</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confirm password field does not match password field</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Password entered does not match</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4819675"/>
                  </a:ext>
                </a:extLst>
              </a:tr>
              <a:tr h="497212">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16</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all credentials are valid</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Account created successfully and redirect to login page.</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dirty="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4047951"/>
                  </a:ext>
                </a:extLst>
              </a:tr>
            </a:tbl>
          </a:graphicData>
        </a:graphic>
      </p:graphicFrame>
      <p:sp>
        <p:nvSpPr>
          <p:cNvPr id="17" name="TextBox 16">
            <a:extLst>
              <a:ext uri="{FF2B5EF4-FFF2-40B4-BE49-F238E27FC236}">
                <a16:creationId xmlns:a16="http://schemas.microsoft.com/office/drawing/2014/main" id="{F61B1F86-FC13-4561-9659-600F1875EF98}"/>
              </a:ext>
            </a:extLst>
          </p:cNvPr>
          <p:cNvSpPr txBox="1"/>
          <p:nvPr/>
        </p:nvSpPr>
        <p:spPr>
          <a:xfrm>
            <a:off x="571500" y="996366"/>
            <a:ext cx="2572097" cy="369332"/>
          </a:xfrm>
          <a:prstGeom prst="rect">
            <a:avLst/>
          </a:prstGeom>
          <a:noFill/>
        </p:spPr>
        <p:txBody>
          <a:bodyPr wrap="square" rtlCol="0">
            <a:spAutoFit/>
          </a:bodyPr>
          <a:lstStyle/>
          <a:p>
            <a:r>
              <a:rPr lang="en-IN" dirty="0">
                <a:latin typeface="Poppins SemiBold" panose="00000700000000000000" pitchFamily="2" charset="0"/>
                <a:cs typeface="Poppins SemiBold" panose="00000700000000000000" pitchFamily="2" charset="0"/>
              </a:rPr>
              <a:t>Signup form</a:t>
            </a:r>
          </a:p>
        </p:txBody>
      </p:sp>
    </p:spTree>
    <p:extLst>
      <p:ext uri="{BB962C8B-B14F-4D97-AF65-F5344CB8AC3E}">
        <p14:creationId xmlns:p14="http://schemas.microsoft.com/office/powerpoint/2010/main" val="1561641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2"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8"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3019966" y="-3934151"/>
            <a:ext cx="6152069" cy="15432238"/>
          </a:xfrm>
          <a:prstGeom prst="roundRect">
            <a:avLst/>
          </a:prstGeom>
          <a:solidFill>
            <a:srgbClr val="CBE8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106788" y="140588"/>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TESTCASES</a:t>
            </a:r>
            <a:endParaRPr lang="en-IN" sz="2800"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pic>
        <p:nvPicPr>
          <p:cNvPr id="142" name="Picture 141">
            <a:extLst>
              <a:ext uri="{FF2B5EF4-FFF2-40B4-BE49-F238E27FC236}">
                <a16:creationId xmlns:a16="http://schemas.microsoft.com/office/drawing/2014/main" id="{71C9A11F-FBFD-4FDA-ABDB-D64E40681A11}"/>
              </a:ext>
            </a:extLst>
          </p:cNvPr>
          <p:cNvPicPr/>
          <p:nvPr/>
        </p:nvPicPr>
        <p:blipFill>
          <a:blip r:embed="rId2"/>
          <a:stretch>
            <a:fillRect/>
          </a:stretch>
        </p:blipFill>
        <p:spPr bwMode="auto">
          <a:xfrm>
            <a:off x="-15776384" y="9339490"/>
            <a:ext cx="11769332" cy="2369446"/>
          </a:xfrm>
          <a:prstGeom prst="rect">
            <a:avLst/>
          </a:prstGeom>
        </p:spPr>
      </p:pic>
      <p:graphicFrame>
        <p:nvGraphicFramePr>
          <p:cNvPr id="15" name="Table 14">
            <a:extLst>
              <a:ext uri="{FF2B5EF4-FFF2-40B4-BE49-F238E27FC236}">
                <a16:creationId xmlns:a16="http://schemas.microsoft.com/office/drawing/2014/main" id="{D030D38A-C465-4FAF-BD9F-6D9B00795FD1}"/>
              </a:ext>
            </a:extLst>
          </p:cNvPr>
          <p:cNvGraphicFramePr>
            <a:graphicFrameLocks noGrp="1"/>
          </p:cNvGraphicFramePr>
          <p:nvPr>
            <p:extLst>
              <p:ext uri="{D42A27DB-BD31-4B8C-83A1-F6EECF244321}">
                <p14:modId xmlns:p14="http://schemas.microsoft.com/office/powerpoint/2010/main" val="3692084154"/>
              </p:ext>
            </p:extLst>
          </p:nvPr>
        </p:nvGraphicFramePr>
        <p:xfrm>
          <a:off x="14421272" y="6528712"/>
          <a:ext cx="6304057" cy="5927690"/>
        </p:xfrm>
        <a:graphic>
          <a:graphicData uri="http://schemas.openxmlformats.org/drawingml/2006/table">
            <a:tbl>
              <a:tblPr firstRow="1" firstCol="1" bandRow="1"/>
              <a:tblGrid>
                <a:gridCol w="1088503">
                  <a:extLst>
                    <a:ext uri="{9D8B030D-6E8A-4147-A177-3AD203B41FA5}">
                      <a16:colId xmlns:a16="http://schemas.microsoft.com/office/drawing/2014/main" val="3378225576"/>
                    </a:ext>
                  </a:extLst>
                </a:gridCol>
                <a:gridCol w="2260504">
                  <a:extLst>
                    <a:ext uri="{9D8B030D-6E8A-4147-A177-3AD203B41FA5}">
                      <a16:colId xmlns:a16="http://schemas.microsoft.com/office/drawing/2014/main" val="1077014136"/>
                    </a:ext>
                  </a:extLst>
                </a:gridCol>
                <a:gridCol w="1801267">
                  <a:extLst>
                    <a:ext uri="{9D8B030D-6E8A-4147-A177-3AD203B41FA5}">
                      <a16:colId xmlns:a16="http://schemas.microsoft.com/office/drawing/2014/main" val="3126616166"/>
                    </a:ext>
                  </a:extLst>
                </a:gridCol>
                <a:gridCol w="1153783">
                  <a:extLst>
                    <a:ext uri="{9D8B030D-6E8A-4147-A177-3AD203B41FA5}">
                      <a16:colId xmlns:a16="http://schemas.microsoft.com/office/drawing/2014/main" val="3956030830"/>
                    </a:ext>
                  </a:extLst>
                </a:gridCol>
              </a:tblGrid>
              <a:tr h="172928">
                <a:tc>
                  <a:txBody>
                    <a:bodyPr/>
                    <a:lstStyle/>
                    <a:p>
                      <a:pPr algn="just">
                        <a:lnSpc>
                          <a:spcPct val="150000"/>
                        </a:lnSpc>
                      </a:pPr>
                      <a:r>
                        <a:rPr lang="en-US" sz="700" b="1">
                          <a:effectLst/>
                          <a:latin typeface="Times New Roman" panose="02020603050405020304" pitchFamily="18" charset="0"/>
                          <a:ea typeface="Calibri" panose="020F0502020204030204" pitchFamily="34" charset="0"/>
                          <a:cs typeface="Kartika" panose="02020503030404060203" pitchFamily="18" charset="0"/>
                        </a:rPr>
                        <a:t>Test Case ID</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b="1">
                          <a:effectLst/>
                          <a:latin typeface="Times New Roman" panose="02020603050405020304" pitchFamily="18" charset="0"/>
                          <a:ea typeface="Calibri" panose="020F0502020204030204" pitchFamily="34" charset="0"/>
                          <a:cs typeface="Kartika" panose="02020503030404060203" pitchFamily="18" charset="0"/>
                        </a:rPr>
                        <a:t>Test Condition</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b="1">
                          <a:effectLst/>
                          <a:latin typeface="Times New Roman" panose="02020603050405020304" pitchFamily="18" charset="0"/>
                          <a:ea typeface="Calibri" panose="020F0502020204030204" pitchFamily="34" charset="0"/>
                          <a:cs typeface="Kartika" panose="02020503030404060203" pitchFamily="18" charset="0"/>
                        </a:rPr>
                        <a:t>Expected Output</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b="1">
                          <a:effectLst/>
                          <a:latin typeface="Times New Roman" panose="02020603050405020304" pitchFamily="18" charset="0"/>
                          <a:ea typeface="Calibri" panose="020F0502020204030204" pitchFamily="34" charset="0"/>
                          <a:cs typeface="Kartika" panose="02020503030404060203" pitchFamily="18" charset="0"/>
                        </a:rPr>
                        <a:t>Result</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3953351"/>
                  </a:ext>
                </a:extLst>
              </a:tr>
              <a:tr h="172928">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1</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all field empty</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Fill all the credentials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5244030"/>
                  </a:ext>
                </a:extLst>
              </a:tr>
              <a:tr h="333350">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2</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full name field empty</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Please enter your full name</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4582368"/>
                  </a:ext>
                </a:extLst>
              </a:tr>
              <a:tr h="333350">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3</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username field empty</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Please enter your user name</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9600541"/>
                  </a:ext>
                </a:extLst>
              </a:tr>
              <a:tr h="333350">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4</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email field empty</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Please enter your email address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0920989"/>
                  </a:ext>
                </a:extLst>
              </a:tr>
              <a:tr h="172928">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5</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password field empty</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Please enter a password</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215286"/>
                  </a:ext>
                </a:extLst>
              </a:tr>
              <a:tr h="333350">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6</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password confirm field empty</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Please confirm your password</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5288388"/>
                  </a:ext>
                </a:extLst>
              </a:tr>
              <a:tr h="369399">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7</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full name field consist number/special characters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Only alphabets and whitespaces are allowed</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5033130"/>
                  </a:ext>
                </a:extLst>
              </a:tr>
              <a:tr h="504442">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8</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dirty="0">
                          <a:effectLst/>
                          <a:latin typeface="Times New Roman" panose="02020603050405020304" pitchFamily="18" charset="0"/>
                          <a:ea typeface="Calibri" panose="020F0502020204030204" pitchFamily="34" charset="0"/>
                          <a:cs typeface="Kartika" panose="02020503030404060203" pitchFamily="18" charset="0"/>
                        </a:rPr>
                        <a:t>If username field consist of less than 4 or greater than 15 characters</a:t>
                      </a:r>
                      <a:endParaRPr lang="en-IN" sz="5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Username requires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4 – 15 characters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1315411"/>
                  </a:ext>
                </a:extLst>
              </a:tr>
              <a:tr h="504442">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9</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user name field consist number/special characters/whitespace/uppercase</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Only lowercase letters are allowed</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dirty="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9520800"/>
                  </a:ext>
                </a:extLst>
              </a:tr>
              <a:tr h="333350">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10</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user name field consist of existing username</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Username already taken</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dirty="0">
                          <a:effectLst/>
                          <a:latin typeface="Times New Roman" panose="02020603050405020304" pitchFamily="18" charset="0"/>
                          <a:ea typeface="Times New Roman" panose="02020603050405020304" pitchFamily="18" charset="0"/>
                          <a:cs typeface="Kartika" panose="02020503030404060203" pitchFamily="18" charset="0"/>
                        </a:rPr>
                        <a:t> Success</a:t>
                      </a: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1165431"/>
                  </a:ext>
                </a:extLst>
              </a:tr>
              <a:tr h="333350">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11</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email field consist of invalid email</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Invalid email format</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4345984"/>
                  </a:ext>
                </a:extLst>
              </a:tr>
              <a:tr h="333350">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12</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email field consisting of existing email</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Account already exist for this email</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765655"/>
                  </a:ext>
                </a:extLst>
              </a:tr>
              <a:tr h="333350">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13</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password field consist of less than 8 characters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Minimum 8 characters required</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4910675"/>
                  </a:ext>
                </a:extLst>
              </a:tr>
              <a:tr h="497212">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14</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password field does not contain combination of number and letter</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Combination of alphabets and numbers required</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2215470"/>
                  </a:ext>
                </a:extLst>
              </a:tr>
              <a:tr h="369399">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15</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confirm password field does not match password field</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Password entered does not match</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4819675"/>
                  </a:ext>
                </a:extLst>
              </a:tr>
              <a:tr h="497212">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16</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If all credentials are valid</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a:effectLst/>
                          <a:latin typeface="Times New Roman" panose="02020603050405020304" pitchFamily="18" charset="0"/>
                          <a:ea typeface="Calibri" panose="020F0502020204030204" pitchFamily="34" charset="0"/>
                          <a:cs typeface="Kartika" panose="02020503030404060203" pitchFamily="18" charset="0"/>
                        </a:rPr>
                        <a:t>Account created successfully and redirect to login page.</a:t>
                      </a:r>
                      <a:endParaRPr lang="en-IN" sz="50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700" dirty="0">
                          <a:effectLst/>
                          <a:latin typeface="Times New Roman" panose="02020603050405020304" pitchFamily="18" charset="0"/>
                          <a:ea typeface="Calibri" panose="020F0502020204030204" pitchFamily="34" charset="0"/>
                          <a:cs typeface="Kartika" panose="02020503030404060203" pitchFamily="18" charset="0"/>
                        </a:rPr>
                        <a:t>Success</a:t>
                      </a:r>
                      <a:endParaRPr lang="en-IN" sz="5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35328" marR="3532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4047951"/>
                  </a:ext>
                </a:extLst>
              </a:tr>
            </a:tbl>
          </a:graphicData>
        </a:graphic>
      </p:graphicFrame>
      <p:sp>
        <p:nvSpPr>
          <p:cNvPr id="17" name="TextBox 16">
            <a:extLst>
              <a:ext uri="{FF2B5EF4-FFF2-40B4-BE49-F238E27FC236}">
                <a16:creationId xmlns:a16="http://schemas.microsoft.com/office/drawing/2014/main" id="{F61B1F86-FC13-4561-9659-600F1875EF98}"/>
              </a:ext>
            </a:extLst>
          </p:cNvPr>
          <p:cNvSpPr txBox="1"/>
          <p:nvPr/>
        </p:nvSpPr>
        <p:spPr>
          <a:xfrm>
            <a:off x="571500" y="996366"/>
            <a:ext cx="2572097" cy="369332"/>
          </a:xfrm>
          <a:prstGeom prst="rect">
            <a:avLst/>
          </a:prstGeom>
          <a:noFill/>
        </p:spPr>
        <p:txBody>
          <a:bodyPr wrap="square" rtlCol="0">
            <a:spAutoFit/>
          </a:bodyPr>
          <a:lstStyle/>
          <a:p>
            <a:r>
              <a:rPr lang="en-IN" dirty="0">
                <a:latin typeface="Poppins SemiBold" panose="00000700000000000000" pitchFamily="2" charset="0"/>
                <a:cs typeface="Poppins SemiBold" panose="00000700000000000000" pitchFamily="2" charset="0"/>
              </a:rPr>
              <a:t>Login form</a:t>
            </a:r>
          </a:p>
        </p:txBody>
      </p:sp>
      <p:graphicFrame>
        <p:nvGraphicFramePr>
          <p:cNvPr id="8" name="Table 7">
            <a:extLst>
              <a:ext uri="{FF2B5EF4-FFF2-40B4-BE49-F238E27FC236}">
                <a16:creationId xmlns:a16="http://schemas.microsoft.com/office/drawing/2014/main" id="{C9CAFBE0-5D0B-4B04-8A44-BA0DCA8B5AD5}"/>
              </a:ext>
            </a:extLst>
          </p:cNvPr>
          <p:cNvGraphicFramePr>
            <a:graphicFrameLocks noGrp="1"/>
          </p:cNvGraphicFramePr>
          <p:nvPr/>
        </p:nvGraphicFramePr>
        <p:xfrm>
          <a:off x="838200" y="2502376"/>
          <a:ext cx="10515600" cy="2997835"/>
        </p:xfrm>
        <a:graphic>
          <a:graphicData uri="http://schemas.openxmlformats.org/drawingml/2006/table">
            <a:tbl>
              <a:tblPr firstRow="1" firstCol="1" bandRow="1"/>
              <a:tblGrid>
                <a:gridCol w="1619440">
                  <a:extLst>
                    <a:ext uri="{9D8B030D-6E8A-4147-A177-3AD203B41FA5}">
                      <a16:colId xmlns:a16="http://schemas.microsoft.com/office/drawing/2014/main" val="767290958"/>
                    </a:ext>
                  </a:extLst>
                </a:gridCol>
                <a:gridCol w="3731424">
                  <a:extLst>
                    <a:ext uri="{9D8B030D-6E8A-4147-A177-3AD203B41FA5}">
                      <a16:colId xmlns:a16="http://schemas.microsoft.com/office/drawing/2014/main" val="624767485"/>
                    </a:ext>
                  </a:extLst>
                </a:gridCol>
                <a:gridCol w="3113529">
                  <a:extLst>
                    <a:ext uri="{9D8B030D-6E8A-4147-A177-3AD203B41FA5}">
                      <a16:colId xmlns:a16="http://schemas.microsoft.com/office/drawing/2014/main" val="2346917408"/>
                    </a:ext>
                  </a:extLst>
                </a:gridCol>
                <a:gridCol w="2051207">
                  <a:extLst>
                    <a:ext uri="{9D8B030D-6E8A-4147-A177-3AD203B41FA5}">
                      <a16:colId xmlns:a16="http://schemas.microsoft.com/office/drawing/2014/main" val="1888258860"/>
                    </a:ext>
                  </a:extLst>
                </a:gridCol>
              </a:tblGrid>
              <a:tr h="300990">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Test Case ID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Test Condition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Expected Output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Result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1036250"/>
                  </a:ext>
                </a:extLst>
              </a:tr>
              <a:tr h="300990">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1</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username field empty</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Please fill out this field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555039"/>
                  </a:ext>
                </a:extLst>
              </a:tr>
              <a:tr h="28765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2</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password field empty</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Please fill out this field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3727663"/>
                  </a:ext>
                </a:extLst>
              </a:tr>
              <a:tr h="300990">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3</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inputs wrong username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User not found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626525"/>
                  </a:ext>
                </a:extLst>
              </a:tr>
              <a:tr h="300990">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4</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inputs wrong password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Password incorrect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0850429"/>
                  </a:ext>
                </a:extLst>
              </a:tr>
              <a:tr h="300990">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5</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forgot password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reset password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1844749"/>
                  </a:ext>
                </a:extLst>
              </a:tr>
              <a:tr h="60261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6</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username and password are valid for user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user home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396885"/>
                  </a:ext>
                </a:extLst>
              </a:tr>
              <a:tr h="60261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7</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username and password are valid for admin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admin profile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dirty="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8714047"/>
                  </a:ext>
                </a:extLst>
              </a:tr>
            </a:tbl>
          </a:graphicData>
        </a:graphic>
      </p:graphicFrame>
    </p:spTree>
    <p:extLst>
      <p:ext uri="{BB962C8B-B14F-4D97-AF65-F5344CB8AC3E}">
        <p14:creationId xmlns:p14="http://schemas.microsoft.com/office/powerpoint/2010/main" val="38769890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37" name="Group 136">
            <a:extLst>
              <a:ext uri="{FF2B5EF4-FFF2-40B4-BE49-F238E27FC236}">
                <a16:creationId xmlns:a16="http://schemas.microsoft.com/office/drawing/2014/main" id="{97E96E3C-F41D-4DD7-93BF-ADEF62BBE20B}"/>
              </a:ext>
            </a:extLst>
          </p:cNvPr>
          <p:cNvGrpSpPr/>
          <p:nvPr/>
        </p:nvGrpSpPr>
        <p:grpSpPr>
          <a:xfrm>
            <a:off x="-1544220" y="-651867"/>
            <a:ext cx="15280440" cy="8161734"/>
            <a:chOff x="-532088" y="-773215"/>
            <a:chExt cx="15280440" cy="8161734"/>
          </a:xfrm>
        </p:grpSpPr>
        <p:grpSp>
          <p:nvGrpSpPr>
            <p:cNvPr id="138" name="Group 137">
              <a:extLst>
                <a:ext uri="{FF2B5EF4-FFF2-40B4-BE49-F238E27FC236}">
                  <a16:creationId xmlns:a16="http://schemas.microsoft.com/office/drawing/2014/main" id="{75C50A22-7224-46CD-8ABC-EFC2EDA4C3B3}"/>
                </a:ext>
              </a:extLst>
            </p:cNvPr>
            <p:cNvGrpSpPr/>
            <p:nvPr/>
          </p:nvGrpSpPr>
          <p:grpSpPr>
            <a:xfrm>
              <a:off x="3107367" y="-718001"/>
              <a:ext cx="4332681" cy="8106520"/>
              <a:chOff x="3774253" y="-742359"/>
              <a:chExt cx="4332681" cy="8106520"/>
            </a:xfrm>
            <a:noFill/>
          </p:grpSpPr>
          <p:sp>
            <p:nvSpPr>
              <p:cNvPr id="175" name="TextBox 174">
                <a:extLst>
                  <a:ext uri="{FF2B5EF4-FFF2-40B4-BE49-F238E27FC236}">
                    <a16:creationId xmlns:a16="http://schemas.microsoft.com/office/drawing/2014/main" id="{4B055773-909D-466D-A236-9D0CC806BC0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6" name="TextBox 175">
                <a:extLst>
                  <a:ext uri="{FF2B5EF4-FFF2-40B4-BE49-F238E27FC236}">
                    <a16:creationId xmlns:a16="http://schemas.microsoft.com/office/drawing/2014/main" id="{CBB4BB1C-194E-4BFE-88E7-82DB52AD6441}"/>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7" name="TextBox 176">
                <a:extLst>
                  <a:ext uri="{FF2B5EF4-FFF2-40B4-BE49-F238E27FC236}">
                    <a16:creationId xmlns:a16="http://schemas.microsoft.com/office/drawing/2014/main" id="{2870D945-F892-49B7-B668-47D28421232D}"/>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8" name="TextBox 177">
                <a:extLst>
                  <a:ext uri="{FF2B5EF4-FFF2-40B4-BE49-F238E27FC236}">
                    <a16:creationId xmlns:a16="http://schemas.microsoft.com/office/drawing/2014/main" id="{181C6075-B176-4B14-9B0E-3118847CD738}"/>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9" name="TextBox 178">
                <a:extLst>
                  <a:ext uri="{FF2B5EF4-FFF2-40B4-BE49-F238E27FC236}">
                    <a16:creationId xmlns:a16="http://schemas.microsoft.com/office/drawing/2014/main" id="{92954D48-5547-454D-83B7-45C93EB8A929}"/>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0" name="TextBox 179">
                <a:extLst>
                  <a:ext uri="{FF2B5EF4-FFF2-40B4-BE49-F238E27FC236}">
                    <a16:creationId xmlns:a16="http://schemas.microsoft.com/office/drawing/2014/main" id="{39194115-14AE-453F-9959-F9EAB952B010}"/>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1" name="TextBox 180">
                <a:extLst>
                  <a:ext uri="{FF2B5EF4-FFF2-40B4-BE49-F238E27FC236}">
                    <a16:creationId xmlns:a16="http://schemas.microsoft.com/office/drawing/2014/main" id="{7759E05C-DF7B-4A3F-80E1-9EED29C67EB6}"/>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2" name="TextBox 181">
                <a:extLst>
                  <a:ext uri="{FF2B5EF4-FFF2-40B4-BE49-F238E27FC236}">
                    <a16:creationId xmlns:a16="http://schemas.microsoft.com/office/drawing/2014/main" id="{C3F2CA5F-D08A-49F6-B498-1F675082701D}"/>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3" name="TextBox 182">
                <a:extLst>
                  <a:ext uri="{FF2B5EF4-FFF2-40B4-BE49-F238E27FC236}">
                    <a16:creationId xmlns:a16="http://schemas.microsoft.com/office/drawing/2014/main" id="{E975809F-BC30-4EA0-8BC0-508FCA8EC957}"/>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4" name="TextBox 183">
                <a:extLst>
                  <a:ext uri="{FF2B5EF4-FFF2-40B4-BE49-F238E27FC236}">
                    <a16:creationId xmlns:a16="http://schemas.microsoft.com/office/drawing/2014/main" id="{B352C1C2-8E90-4736-9D4E-415628B25C5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5" name="TextBox 184">
                <a:extLst>
                  <a:ext uri="{FF2B5EF4-FFF2-40B4-BE49-F238E27FC236}">
                    <a16:creationId xmlns:a16="http://schemas.microsoft.com/office/drawing/2014/main" id="{26770543-7374-4E13-BCA6-788C6991AAC5}"/>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39" name="Group 138">
              <a:extLst>
                <a:ext uri="{FF2B5EF4-FFF2-40B4-BE49-F238E27FC236}">
                  <a16:creationId xmlns:a16="http://schemas.microsoft.com/office/drawing/2014/main" id="{0058F400-C5AF-485C-96DA-08415D8E1E94}"/>
                </a:ext>
              </a:extLst>
            </p:cNvPr>
            <p:cNvGrpSpPr/>
            <p:nvPr/>
          </p:nvGrpSpPr>
          <p:grpSpPr>
            <a:xfrm>
              <a:off x="-532088" y="-718001"/>
              <a:ext cx="4332681" cy="8106520"/>
              <a:chOff x="3774253" y="-742359"/>
              <a:chExt cx="4332681" cy="8106520"/>
            </a:xfrm>
            <a:noFill/>
          </p:grpSpPr>
          <p:sp>
            <p:nvSpPr>
              <p:cNvPr id="164" name="TextBox 163">
                <a:extLst>
                  <a:ext uri="{FF2B5EF4-FFF2-40B4-BE49-F238E27FC236}">
                    <a16:creationId xmlns:a16="http://schemas.microsoft.com/office/drawing/2014/main" id="{216CFD00-D2EA-45F0-A5FC-5297E619CE6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5" name="TextBox 164">
                <a:extLst>
                  <a:ext uri="{FF2B5EF4-FFF2-40B4-BE49-F238E27FC236}">
                    <a16:creationId xmlns:a16="http://schemas.microsoft.com/office/drawing/2014/main" id="{33AACE37-39B3-479C-88EA-6C071A4CCDC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6" name="TextBox 165">
                <a:extLst>
                  <a:ext uri="{FF2B5EF4-FFF2-40B4-BE49-F238E27FC236}">
                    <a16:creationId xmlns:a16="http://schemas.microsoft.com/office/drawing/2014/main" id="{FB9ECCC7-13B2-40DF-BC66-0CAB93BB365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7" name="TextBox 166">
                <a:extLst>
                  <a:ext uri="{FF2B5EF4-FFF2-40B4-BE49-F238E27FC236}">
                    <a16:creationId xmlns:a16="http://schemas.microsoft.com/office/drawing/2014/main" id="{A7EEF1C3-2C41-492D-96E2-A8AB95E1FEC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8" name="TextBox 167">
                <a:extLst>
                  <a:ext uri="{FF2B5EF4-FFF2-40B4-BE49-F238E27FC236}">
                    <a16:creationId xmlns:a16="http://schemas.microsoft.com/office/drawing/2014/main" id="{CDE3AAA2-58B6-4B5C-9F07-BCD5CF55700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9" name="TextBox 168">
                <a:extLst>
                  <a:ext uri="{FF2B5EF4-FFF2-40B4-BE49-F238E27FC236}">
                    <a16:creationId xmlns:a16="http://schemas.microsoft.com/office/drawing/2014/main" id="{97602B15-9821-45F5-BC83-A665C2D4E798}"/>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0" name="TextBox 169">
                <a:extLst>
                  <a:ext uri="{FF2B5EF4-FFF2-40B4-BE49-F238E27FC236}">
                    <a16:creationId xmlns:a16="http://schemas.microsoft.com/office/drawing/2014/main" id="{A29B67D2-4DAA-42F3-8E2E-2B132454659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1" name="TextBox 170">
                <a:extLst>
                  <a:ext uri="{FF2B5EF4-FFF2-40B4-BE49-F238E27FC236}">
                    <a16:creationId xmlns:a16="http://schemas.microsoft.com/office/drawing/2014/main" id="{A15A96CF-8FAD-46C0-88E7-8827D016EF5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2" name="TextBox 171">
                <a:extLst>
                  <a:ext uri="{FF2B5EF4-FFF2-40B4-BE49-F238E27FC236}">
                    <a16:creationId xmlns:a16="http://schemas.microsoft.com/office/drawing/2014/main" id="{D7B6FE8F-CF19-4622-9F8E-296EDCB50F4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3" name="TextBox 172">
                <a:extLst>
                  <a:ext uri="{FF2B5EF4-FFF2-40B4-BE49-F238E27FC236}">
                    <a16:creationId xmlns:a16="http://schemas.microsoft.com/office/drawing/2014/main" id="{18E2F620-3B42-4B6E-ADF2-926F97FDCF8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4" name="TextBox 173">
                <a:extLst>
                  <a:ext uri="{FF2B5EF4-FFF2-40B4-BE49-F238E27FC236}">
                    <a16:creationId xmlns:a16="http://schemas.microsoft.com/office/drawing/2014/main" id="{9A0F27E4-971D-4294-A848-2CD53BDD108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40" name="Group 139">
              <a:extLst>
                <a:ext uri="{FF2B5EF4-FFF2-40B4-BE49-F238E27FC236}">
                  <a16:creationId xmlns:a16="http://schemas.microsoft.com/office/drawing/2014/main" id="{2C858413-0720-4AFE-9309-B4089777DAD6}"/>
                </a:ext>
              </a:extLst>
            </p:cNvPr>
            <p:cNvGrpSpPr/>
            <p:nvPr/>
          </p:nvGrpSpPr>
          <p:grpSpPr>
            <a:xfrm>
              <a:off x="6782266" y="-773215"/>
              <a:ext cx="4332681" cy="8106520"/>
              <a:chOff x="3774253" y="-742359"/>
              <a:chExt cx="4332681" cy="8106520"/>
            </a:xfrm>
            <a:noFill/>
          </p:grpSpPr>
          <p:sp>
            <p:nvSpPr>
              <p:cNvPr id="153" name="TextBox 152">
                <a:extLst>
                  <a:ext uri="{FF2B5EF4-FFF2-40B4-BE49-F238E27FC236}">
                    <a16:creationId xmlns:a16="http://schemas.microsoft.com/office/drawing/2014/main" id="{CC9D2A9C-3809-405A-B1B1-AD19B3CA540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4" name="TextBox 153">
                <a:extLst>
                  <a:ext uri="{FF2B5EF4-FFF2-40B4-BE49-F238E27FC236}">
                    <a16:creationId xmlns:a16="http://schemas.microsoft.com/office/drawing/2014/main" id="{30AFF0F6-1730-43CF-A516-079FD3F65AD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5" name="TextBox 154">
                <a:extLst>
                  <a:ext uri="{FF2B5EF4-FFF2-40B4-BE49-F238E27FC236}">
                    <a16:creationId xmlns:a16="http://schemas.microsoft.com/office/drawing/2014/main" id="{32C8D6E0-7024-4CD0-8E51-C7D151555F9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6" name="TextBox 155">
                <a:extLst>
                  <a:ext uri="{FF2B5EF4-FFF2-40B4-BE49-F238E27FC236}">
                    <a16:creationId xmlns:a16="http://schemas.microsoft.com/office/drawing/2014/main" id="{B0D93EF0-6022-453D-A56B-5B2B91292F0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7" name="TextBox 156">
                <a:extLst>
                  <a:ext uri="{FF2B5EF4-FFF2-40B4-BE49-F238E27FC236}">
                    <a16:creationId xmlns:a16="http://schemas.microsoft.com/office/drawing/2014/main" id="{BAE32334-506A-42EB-95C2-CD0066410D9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8" name="TextBox 157">
                <a:extLst>
                  <a:ext uri="{FF2B5EF4-FFF2-40B4-BE49-F238E27FC236}">
                    <a16:creationId xmlns:a16="http://schemas.microsoft.com/office/drawing/2014/main" id="{D4D67F6C-8049-4F78-A3F6-83A1624B5358}"/>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9" name="TextBox 158">
                <a:extLst>
                  <a:ext uri="{FF2B5EF4-FFF2-40B4-BE49-F238E27FC236}">
                    <a16:creationId xmlns:a16="http://schemas.microsoft.com/office/drawing/2014/main" id="{2A4C33B6-D616-4B9C-AC86-09E56C3DADD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0" name="TextBox 159">
                <a:extLst>
                  <a:ext uri="{FF2B5EF4-FFF2-40B4-BE49-F238E27FC236}">
                    <a16:creationId xmlns:a16="http://schemas.microsoft.com/office/drawing/2014/main" id="{E7E73522-8BD6-477F-8117-DEF864EE65B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1" name="TextBox 160">
                <a:extLst>
                  <a:ext uri="{FF2B5EF4-FFF2-40B4-BE49-F238E27FC236}">
                    <a16:creationId xmlns:a16="http://schemas.microsoft.com/office/drawing/2014/main" id="{60007817-EFBD-4D47-8F9A-CAE9BE6391A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2" name="TextBox 161">
                <a:extLst>
                  <a:ext uri="{FF2B5EF4-FFF2-40B4-BE49-F238E27FC236}">
                    <a16:creationId xmlns:a16="http://schemas.microsoft.com/office/drawing/2014/main" id="{FDE06383-606F-4AC6-A0F5-68EC79DA94A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3" name="TextBox 162">
                <a:extLst>
                  <a:ext uri="{FF2B5EF4-FFF2-40B4-BE49-F238E27FC236}">
                    <a16:creationId xmlns:a16="http://schemas.microsoft.com/office/drawing/2014/main" id="{9EACD4ED-83DF-4BEB-8213-EA0CC0901629}"/>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41" name="Group 140">
              <a:extLst>
                <a:ext uri="{FF2B5EF4-FFF2-40B4-BE49-F238E27FC236}">
                  <a16:creationId xmlns:a16="http://schemas.microsoft.com/office/drawing/2014/main" id="{EFD371D9-24BB-4F34-A84A-E7847D5D5432}"/>
                </a:ext>
              </a:extLst>
            </p:cNvPr>
            <p:cNvGrpSpPr/>
            <p:nvPr/>
          </p:nvGrpSpPr>
          <p:grpSpPr>
            <a:xfrm>
              <a:off x="10415671" y="-773215"/>
              <a:ext cx="4332681" cy="8106520"/>
              <a:chOff x="3774253" y="-742359"/>
              <a:chExt cx="4332681" cy="8106520"/>
            </a:xfrm>
            <a:noFill/>
          </p:grpSpPr>
          <p:sp>
            <p:nvSpPr>
              <p:cNvPr id="142" name="TextBox 141">
                <a:extLst>
                  <a:ext uri="{FF2B5EF4-FFF2-40B4-BE49-F238E27FC236}">
                    <a16:creationId xmlns:a16="http://schemas.microsoft.com/office/drawing/2014/main" id="{1EC27DEF-4D4F-4965-9ED8-14FB66FD3517}"/>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3" name="TextBox 142">
                <a:extLst>
                  <a:ext uri="{FF2B5EF4-FFF2-40B4-BE49-F238E27FC236}">
                    <a16:creationId xmlns:a16="http://schemas.microsoft.com/office/drawing/2014/main" id="{8EEF2AE3-8473-4D0B-A8DE-E3128AF23FEF}"/>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4" name="TextBox 143">
                <a:extLst>
                  <a:ext uri="{FF2B5EF4-FFF2-40B4-BE49-F238E27FC236}">
                    <a16:creationId xmlns:a16="http://schemas.microsoft.com/office/drawing/2014/main" id="{790693F1-8E1F-4F73-A6FA-5F87043CF2D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5" name="TextBox 144">
                <a:extLst>
                  <a:ext uri="{FF2B5EF4-FFF2-40B4-BE49-F238E27FC236}">
                    <a16:creationId xmlns:a16="http://schemas.microsoft.com/office/drawing/2014/main" id="{10080A08-DF90-422E-8C68-E7D1DCD8E56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6" name="TextBox 145">
                <a:extLst>
                  <a:ext uri="{FF2B5EF4-FFF2-40B4-BE49-F238E27FC236}">
                    <a16:creationId xmlns:a16="http://schemas.microsoft.com/office/drawing/2014/main" id="{AEC39223-7DBB-4388-B26F-B0AC4DE9BFB7}"/>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7" name="TextBox 146">
                <a:extLst>
                  <a:ext uri="{FF2B5EF4-FFF2-40B4-BE49-F238E27FC236}">
                    <a16:creationId xmlns:a16="http://schemas.microsoft.com/office/drawing/2014/main" id="{A959976F-92A0-495C-B09A-FC1BA2871684}"/>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8" name="TextBox 147">
                <a:extLst>
                  <a:ext uri="{FF2B5EF4-FFF2-40B4-BE49-F238E27FC236}">
                    <a16:creationId xmlns:a16="http://schemas.microsoft.com/office/drawing/2014/main" id="{11561AB9-81F0-4844-903C-21D1E2F3953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9" name="TextBox 148">
                <a:extLst>
                  <a:ext uri="{FF2B5EF4-FFF2-40B4-BE49-F238E27FC236}">
                    <a16:creationId xmlns:a16="http://schemas.microsoft.com/office/drawing/2014/main" id="{FBF7A332-F75F-4DDC-8D87-F663B3F20E5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0" name="TextBox 149">
                <a:extLst>
                  <a:ext uri="{FF2B5EF4-FFF2-40B4-BE49-F238E27FC236}">
                    <a16:creationId xmlns:a16="http://schemas.microsoft.com/office/drawing/2014/main" id="{EBC11AEB-273F-4B44-AD35-B49F17AD3B8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1" name="TextBox 150">
                <a:extLst>
                  <a:ext uri="{FF2B5EF4-FFF2-40B4-BE49-F238E27FC236}">
                    <a16:creationId xmlns:a16="http://schemas.microsoft.com/office/drawing/2014/main" id="{60AE1E57-7F32-4FFF-80AB-C1D014C486A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2" name="TextBox 151">
                <a:extLst>
                  <a:ext uri="{FF2B5EF4-FFF2-40B4-BE49-F238E27FC236}">
                    <a16:creationId xmlns:a16="http://schemas.microsoft.com/office/drawing/2014/main" id="{0344500A-1388-4085-B1D8-CA41287CD72A}"/>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grpSp>
        <p:nvGrpSpPr>
          <p:cNvPr id="74" name="Group 73">
            <a:extLst>
              <a:ext uri="{FF2B5EF4-FFF2-40B4-BE49-F238E27FC236}">
                <a16:creationId xmlns:a16="http://schemas.microsoft.com/office/drawing/2014/main" id="{F21459DE-ADEA-4116-966F-4F93BC5BC5ED}"/>
              </a:ext>
            </a:extLst>
          </p:cNvPr>
          <p:cNvGrpSpPr/>
          <p:nvPr/>
        </p:nvGrpSpPr>
        <p:grpSpPr>
          <a:xfrm>
            <a:off x="5937186" y="1837481"/>
            <a:ext cx="3303573" cy="4457949"/>
            <a:chOff x="5937186" y="1837481"/>
            <a:chExt cx="3303573" cy="4457949"/>
          </a:xfrm>
        </p:grpSpPr>
        <p:grpSp>
          <p:nvGrpSpPr>
            <p:cNvPr id="76" name="Group 75">
              <a:extLst>
                <a:ext uri="{FF2B5EF4-FFF2-40B4-BE49-F238E27FC236}">
                  <a16:creationId xmlns:a16="http://schemas.microsoft.com/office/drawing/2014/main" id="{D8463AE7-619B-4583-8DCF-16218B66B802}"/>
                </a:ext>
              </a:extLst>
            </p:cNvPr>
            <p:cNvGrpSpPr/>
            <p:nvPr/>
          </p:nvGrpSpPr>
          <p:grpSpPr>
            <a:xfrm>
              <a:off x="6339962" y="1837481"/>
              <a:ext cx="2900797" cy="4457949"/>
              <a:chOff x="6339962" y="1837481"/>
              <a:chExt cx="2900797" cy="4457949"/>
            </a:xfrm>
          </p:grpSpPr>
          <p:sp>
            <p:nvSpPr>
              <p:cNvPr id="78" name="Rectangle: Rounded Corners 77">
                <a:extLst>
                  <a:ext uri="{FF2B5EF4-FFF2-40B4-BE49-F238E27FC236}">
                    <a16:creationId xmlns:a16="http://schemas.microsoft.com/office/drawing/2014/main" id="{CC56631F-255F-40E6-B3C5-72F2C83D6E94}"/>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79" name="TextBox 78">
                <a:extLst>
                  <a:ext uri="{FF2B5EF4-FFF2-40B4-BE49-F238E27FC236}">
                    <a16:creationId xmlns:a16="http://schemas.microsoft.com/office/drawing/2014/main" id="{8863D20E-C495-4D39-A19C-D79B34D00D9D}"/>
                  </a:ext>
                </a:extLst>
              </p:cNvPr>
              <p:cNvSpPr txBox="1"/>
              <p:nvPr/>
            </p:nvSpPr>
            <p:spPr>
              <a:xfrm>
                <a:off x="6380466" y="2010543"/>
                <a:ext cx="2860293" cy="369332"/>
              </a:xfrm>
              <a:prstGeom prst="rect">
                <a:avLst/>
              </a:prstGeom>
              <a:noFill/>
            </p:spPr>
            <p:txBody>
              <a:bodyPr wrap="square" rtlCol="0">
                <a:spAutoFit/>
              </a:bodyPr>
              <a:lstStyle/>
              <a:p>
                <a:r>
                  <a:rPr lang="en-US" sz="1800" dirty="0">
                    <a:latin typeface="Poppins Black" panose="00000A00000000000000" pitchFamily="2" charset="0"/>
                    <a:cs typeface="Poppins Black" panose="00000A00000000000000" pitchFamily="2" charset="0"/>
                  </a:rPr>
                  <a:t>DOCUMENTATIONS</a:t>
                </a:r>
                <a:endParaRPr lang="en-IN" sz="1800" dirty="0">
                  <a:latin typeface="Poppins Black" panose="00000A00000000000000" pitchFamily="2" charset="0"/>
                  <a:cs typeface="Poppins Black" panose="00000A00000000000000" pitchFamily="2" charset="0"/>
                </a:endParaRPr>
              </a:p>
            </p:txBody>
          </p:sp>
        </p:grpSp>
        <p:pic>
          <p:nvPicPr>
            <p:cNvPr id="77" name="Picture 76">
              <a:extLst>
                <a:ext uri="{FF2B5EF4-FFF2-40B4-BE49-F238E27FC236}">
                  <a16:creationId xmlns:a16="http://schemas.microsoft.com/office/drawing/2014/main" id="{85439BB4-EF29-47D8-8206-DA877573CD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186" y="2699785"/>
              <a:ext cx="3129109" cy="3129109"/>
            </a:xfrm>
            <a:prstGeom prst="rect">
              <a:avLst/>
            </a:prstGeom>
          </p:spPr>
        </p:pic>
      </p:grpSp>
      <p:sp>
        <p:nvSpPr>
          <p:cNvPr id="10" name="TextBox 9">
            <a:extLst>
              <a:ext uri="{FF2B5EF4-FFF2-40B4-BE49-F238E27FC236}">
                <a16:creationId xmlns:a16="http://schemas.microsoft.com/office/drawing/2014/main" id="{97789FE6-2468-437A-9631-A9E6B770E554}"/>
              </a:ext>
            </a:extLst>
          </p:cNvPr>
          <p:cNvSpPr txBox="1"/>
          <p:nvPr/>
        </p:nvSpPr>
        <p:spPr>
          <a:xfrm>
            <a:off x="13393014" y="1429767"/>
            <a:ext cx="6032047" cy="3012107"/>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dynamic and user-friendly platform that provides a convenient way for food lovers to discover new dining options. With features like location-based restaurant recommendation, user reviews, personalized favorites lists, vlog uploads, and filtered search results, By creating a community-driven approach, EATABLES fosters engagement and encourages users to share their dining experiences and recommendations with others.</a:t>
            </a:r>
            <a:endParaRPr lang="en-IN" sz="1600" dirty="0">
              <a:latin typeface="Poppins Medium" panose="00000600000000000000" pitchFamily="2" charset="0"/>
              <a:cs typeface="Poppins Medium" panose="00000600000000000000" pitchFamily="2" charset="0"/>
            </a:endParaRPr>
          </a:p>
        </p:txBody>
      </p:sp>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29" name="Group 28">
            <a:extLst>
              <a:ext uri="{FF2B5EF4-FFF2-40B4-BE49-F238E27FC236}">
                <a16:creationId xmlns:a16="http://schemas.microsoft.com/office/drawing/2014/main" id="{2958A5E5-3290-4010-AE04-9426B0E4AE39}"/>
              </a:ext>
            </a:extLst>
          </p:cNvPr>
          <p:cNvGrpSpPr/>
          <p:nvPr/>
        </p:nvGrpSpPr>
        <p:grpSpPr>
          <a:xfrm>
            <a:off x="368646" y="1824054"/>
            <a:ext cx="2536992" cy="4457949"/>
            <a:chOff x="368646" y="1824054"/>
            <a:chExt cx="2536992" cy="4457949"/>
          </a:xfrm>
        </p:grpSpPr>
        <p:sp>
          <p:nvSpPr>
            <p:cNvPr id="31" name="Rectangle: Rounded Corners 30">
              <a:extLst>
                <a:ext uri="{FF2B5EF4-FFF2-40B4-BE49-F238E27FC236}">
                  <a16:creationId xmlns:a16="http://schemas.microsoft.com/office/drawing/2014/main" id="{3907F464-DA43-4A86-B0AA-727319F5032D}"/>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2" name="TextBox 31">
              <a:extLst>
                <a:ext uri="{FF2B5EF4-FFF2-40B4-BE49-F238E27FC236}">
                  <a16:creationId xmlns:a16="http://schemas.microsoft.com/office/drawing/2014/main" id="{55EA6517-F4B6-4BA7-93DB-1BAFB4B5279B}"/>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33" name="Picture 32">
              <a:extLst>
                <a:ext uri="{FF2B5EF4-FFF2-40B4-BE49-F238E27FC236}">
                  <a16:creationId xmlns:a16="http://schemas.microsoft.com/office/drawing/2014/main" id="{173BF07A-6188-4044-A343-71B7FC9654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spTree>
    <p:extLst>
      <p:ext uri="{BB962C8B-B14F-4D97-AF65-F5344CB8AC3E}">
        <p14:creationId xmlns:p14="http://schemas.microsoft.com/office/powerpoint/2010/main" val="28687035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1"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3"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8"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8"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7"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3019968" y="-3934151"/>
            <a:ext cx="6152069" cy="15432238"/>
          </a:xfrm>
          <a:prstGeom prst="roundRect">
            <a:avLst/>
          </a:prstGeom>
          <a:solidFill>
            <a:srgbClr val="CBE8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106789" y="140588"/>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TESTCASES</a:t>
            </a:r>
            <a:endParaRPr lang="en-IN" sz="2800"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8"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pic>
        <p:nvPicPr>
          <p:cNvPr id="142" name="Picture 141">
            <a:extLst>
              <a:ext uri="{FF2B5EF4-FFF2-40B4-BE49-F238E27FC236}">
                <a16:creationId xmlns:a16="http://schemas.microsoft.com/office/drawing/2014/main" id="{71C9A11F-FBFD-4FDA-ABDB-D64E40681A11}"/>
              </a:ext>
            </a:extLst>
          </p:cNvPr>
          <p:cNvPicPr/>
          <p:nvPr/>
        </p:nvPicPr>
        <p:blipFill>
          <a:blip r:embed="rId2"/>
          <a:stretch>
            <a:fillRect/>
          </a:stretch>
        </p:blipFill>
        <p:spPr bwMode="auto">
          <a:xfrm>
            <a:off x="-15776383" y="9339490"/>
            <a:ext cx="11769332" cy="2369446"/>
          </a:xfrm>
          <a:prstGeom prst="rect">
            <a:avLst/>
          </a:prstGeom>
        </p:spPr>
      </p:pic>
      <p:sp>
        <p:nvSpPr>
          <p:cNvPr id="17" name="TextBox 16">
            <a:extLst>
              <a:ext uri="{FF2B5EF4-FFF2-40B4-BE49-F238E27FC236}">
                <a16:creationId xmlns:a16="http://schemas.microsoft.com/office/drawing/2014/main" id="{F61B1F86-FC13-4561-9659-600F1875EF98}"/>
              </a:ext>
            </a:extLst>
          </p:cNvPr>
          <p:cNvSpPr txBox="1"/>
          <p:nvPr/>
        </p:nvSpPr>
        <p:spPr>
          <a:xfrm>
            <a:off x="571501" y="1338188"/>
            <a:ext cx="2572097" cy="369332"/>
          </a:xfrm>
          <a:prstGeom prst="rect">
            <a:avLst/>
          </a:prstGeom>
          <a:noFill/>
        </p:spPr>
        <p:txBody>
          <a:bodyPr wrap="square" rtlCol="0">
            <a:spAutoFit/>
          </a:bodyPr>
          <a:lstStyle/>
          <a:p>
            <a:r>
              <a:rPr lang="en-IN" dirty="0">
                <a:latin typeface="Poppins SemiBold" panose="00000700000000000000" pitchFamily="2" charset="0"/>
                <a:cs typeface="Poppins SemiBold" panose="00000700000000000000" pitchFamily="2" charset="0"/>
              </a:rPr>
              <a:t>Home page</a:t>
            </a:r>
          </a:p>
        </p:txBody>
      </p:sp>
      <p:graphicFrame>
        <p:nvGraphicFramePr>
          <p:cNvPr id="8" name="Table 7">
            <a:extLst>
              <a:ext uri="{FF2B5EF4-FFF2-40B4-BE49-F238E27FC236}">
                <a16:creationId xmlns:a16="http://schemas.microsoft.com/office/drawing/2014/main" id="{C9CAFBE0-5D0B-4B04-8A44-BA0DCA8B5AD5}"/>
              </a:ext>
            </a:extLst>
          </p:cNvPr>
          <p:cNvGraphicFramePr>
            <a:graphicFrameLocks noGrp="1"/>
          </p:cNvGraphicFramePr>
          <p:nvPr>
            <p:extLst>
              <p:ext uri="{D42A27DB-BD31-4B8C-83A1-F6EECF244321}">
                <p14:modId xmlns:p14="http://schemas.microsoft.com/office/powerpoint/2010/main" val="4088398663"/>
              </p:ext>
            </p:extLst>
          </p:nvPr>
        </p:nvGraphicFramePr>
        <p:xfrm>
          <a:off x="14681921" y="7191529"/>
          <a:ext cx="10515600" cy="2997835"/>
        </p:xfrm>
        <a:graphic>
          <a:graphicData uri="http://schemas.openxmlformats.org/drawingml/2006/table">
            <a:tbl>
              <a:tblPr firstRow="1" firstCol="1" bandRow="1"/>
              <a:tblGrid>
                <a:gridCol w="1619440">
                  <a:extLst>
                    <a:ext uri="{9D8B030D-6E8A-4147-A177-3AD203B41FA5}">
                      <a16:colId xmlns:a16="http://schemas.microsoft.com/office/drawing/2014/main" val="767290958"/>
                    </a:ext>
                  </a:extLst>
                </a:gridCol>
                <a:gridCol w="3731424">
                  <a:extLst>
                    <a:ext uri="{9D8B030D-6E8A-4147-A177-3AD203B41FA5}">
                      <a16:colId xmlns:a16="http://schemas.microsoft.com/office/drawing/2014/main" val="624767485"/>
                    </a:ext>
                  </a:extLst>
                </a:gridCol>
                <a:gridCol w="3113529">
                  <a:extLst>
                    <a:ext uri="{9D8B030D-6E8A-4147-A177-3AD203B41FA5}">
                      <a16:colId xmlns:a16="http://schemas.microsoft.com/office/drawing/2014/main" val="2346917408"/>
                    </a:ext>
                  </a:extLst>
                </a:gridCol>
                <a:gridCol w="2051207">
                  <a:extLst>
                    <a:ext uri="{9D8B030D-6E8A-4147-A177-3AD203B41FA5}">
                      <a16:colId xmlns:a16="http://schemas.microsoft.com/office/drawing/2014/main" val="1888258860"/>
                    </a:ext>
                  </a:extLst>
                </a:gridCol>
              </a:tblGrid>
              <a:tr h="300990">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Test Case ID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Test Condition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Expected Output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Result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1036250"/>
                  </a:ext>
                </a:extLst>
              </a:tr>
              <a:tr h="300990">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1</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username field empty</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Please fill out this field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555039"/>
                  </a:ext>
                </a:extLst>
              </a:tr>
              <a:tr h="28765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2</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password field empty</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Please fill out this field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3727663"/>
                  </a:ext>
                </a:extLst>
              </a:tr>
              <a:tr h="300990">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3</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inputs wrong username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User not found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626525"/>
                  </a:ext>
                </a:extLst>
              </a:tr>
              <a:tr h="300990">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4</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inputs wrong password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Password incorrect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0850429"/>
                  </a:ext>
                </a:extLst>
              </a:tr>
              <a:tr h="300990">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5</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forgot password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reset password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1844749"/>
                  </a:ext>
                </a:extLst>
              </a:tr>
              <a:tr h="60261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6</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username and password are valid for user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user home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396885"/>
                  </a:ext>
                </a:extLst>
              </a:tr>
              <a:tr h="60261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7</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username and password are valid for admin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admin profile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dirty="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8714047"/>
                  </a:ext>
                </a:extLst>
              </a:tr>
            </a:tbl>
          </a:graphicData>
        </a:graphic>
      </p:graphicFrame>
      <p:graphicFrame>
        <p:nvGraphicFramePr>
          <p:cNvPr id="11" name="Table 10">
            <a:extLst>
              <a:ext uri="{FF2B5EF4-FFF2-40B4-BE49-F238E27FC236}">
                <a16:creationId xmlns:a16="http://schemas.microsoft.com/office/drawing/2014/main" id="{FEC37517-548E-4CD7-B149-05D103384331}"/>
              </a:ext>
            </a:extLst>
          </p:cNvPr>
          <p:cNvGraphicFramePr>
            <a:graphicFrameLocks noGrp="1"/>
          </p:cNvGraphicFramePr>
          <p:nvPr>
            <p:extLst>
              <p:ext uri="{D42A27DB-BD31-4B8C-83A1-F6EECF244321}">
                <p14:modId xmlns:p14="http://schemas.microsoft.com/office/powerpoint/2010/main" val="524299058"/>
              </p:ext>
            </p:extLst>
          </p:nvPr>
        </p:nvGraphicFramePr>
        <p:xfrm>
          <a:off x="838201" y="2647474"/>
          <a:ext cx="10515599" cy="2707640"/>
        </p:xfrm>
        <a:graphic>
          <a:graphicData uri="http://schemas.openxmlformats.org/drawingml/2006/table">
            <a:tbl>
              <a:tblPr firstRow="1" firstCol="1" bandRow="1"/>
              <a:tblGrid>
                <a:gridCol w="1968905">
                  <a:extLst>
                    <a:ext uri="{9D8B030D-6E8A-4147-A177-3AD203B41FA5}">
                      <a16:colId xmlns:a16="http://schemas.microsoft.com/office/drawing/2014/main" val="1360057384"/>
                    </a:ext>
                  </a:extLst>
                </a:gridCol>
                <a:gridCol w="3286995">
                  <a:extLst>
                    <a:ext uri="{9D8B030D-6E8A-4147-A177-3AD203B41FA5}">
                      <a16:colId xmlns:a16="http://schemas.microsoft.com/office/drawing/2014/main" val="273645492"/>
                    </a:ext>
                  </a:extLst>
                </a:gridCol>
                <a:gridCol w="3169241">
                  <a:extLst>
                    <a:ext uri="{9D8B030D-6E8A-4147-A177-3AD203B41FA5}">
                      <a16:colId xmlns:a16="http://schemas.microsoft.com/office/drawing/2014/main" val="1944524616"/>
                    </a:ext>
                  </a:extLst>
                </a:gridCol>
                <a:gridCol w="2090458">
                  <a:extLst>
                    <a:ext uri="{9D8B030D-6E8A-4147-A177-3AD203B41FA5}">
                      <a16:colId xmlns:a16="http://schemas.microsoft.com/office/drawing/2014/main" val="463363924"/>
                    </a:ext>
                  </a:extLst>
                </a:gridCol>
              </a:tblGrid>
              <a:tr h="292735">
                <a:tc>
                  <a:txBody>
                    <a:bodyPr/>
                    <a:lstStyle/>
                    <a:p>
                      <a:r>
                        <a:rPr lang="en-US" sz="1200" b="1">
                          <a:effectLst/>
                          <a:latin typeface="Times New Roman" panose="02020603050405020304" pitchFamily="18" charset="0"/>
                          <a:ea typeface="Calibri" panose="020F0502020204030204" pitchFamily="34" charset="0"/>
                          <a:cs typeface="Kartika" panose="02020503030404060203" pitchFamily="18" charset="0"/>
                        </a:rPr>
                        <a:t>Test Case ID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b="1">
                          <a:effectLst/>
                          <a:latin typeface="Times New Roman" panose="02020603050405020304" pitchFamily="18" charset="0"/>
                          <a:ea typeface="Calibri" panose="020F0502020204030204" pitchFamily="34" charset="0"/>
                          <a:cs typeface="Kartika" panose="02020503030404060203" pitchFamily="18" charset="0"/>
                        </a:rPr>
                        <a:t>Test Condition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b="1">
                          <a:effectLst/>
                          <a:latin typeface="Times New Roman" panose="02020603050405020304" pitchFamily="18" charset="0"/>
                          <a:ea typeface="Calibri" panose="020F0502020204030204" pitchFamily="34" charset="0"/>
                          <a:cs typeface="Kartika" panose="02020503030404060203" pitchFamily="18" charset="0"/>
                        </a:rPr>
                        <a:t>Expected Output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b="1">
                          <a:effectLst/>
                          <a:latin typeface="Times New Roman" panose="02020603050405020304" pitchFamily="18" charset="0"/>
                          <a:ea typeface="Calibri" panose="020F0502020204030204" pitchFamily="34" charset="0"/>
                          <a:cs typeface="Kartika" panose="02020503030404060203" pitchFamily="18" charset="0"/>
                        </a:rPr>
                        <a:t>Result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8699763"/>
                  </a:ext>
                </a:extLst>
              </a:tr>
              <a:tr h="292735">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1</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If user types restaurant name in search box.</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Display similar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p>
                      <a:r>
                        <a:rPr lang="en-US" sz="1200">
                          <a:effectLst/>
                          <a:latin typeface="Times New Roman" panose="02020603050405020304" pitchFamily="18" charset="0"/>
                          <a:ea typeface="Calibri" panose="020F0502020204030204" pitchFamily="34" charset="0"/>
                          <a:cs typeface="Kartika" panose="02020503030404060203" pitchFamily="18" charset="0"/>
                        </a:rPr>
                        <a:t>restaurant names under search box</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1763598"/>
                  </a:ext>
                </a:extLst>
              </a:tr>
              <a:tr h="292735">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2</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eatables logo.</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Page refreshes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0196646"/>
                  </a:ext>
                </a:extLst>
              </a:tr>
              <a:tr h="292735">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3</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Drops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Redirect to Drops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4791871"/>
                  </a:ext>
                </a:extLst>
              </a:tr>
              <a:tr h="292735">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4</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profile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Redirect to user profile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414128"/>
                  </a:ext>
                </a:extLst>
              </a:tr>
              <a:tr h="292735">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5</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If user chooses a restaurant name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Redirect to item details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9448607"/>
                  </a:ext>
                </a:extLst>
              </a:tr>
              <a:tr h="292735">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6</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If user click on assistant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Open filter window</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62516"/>
                  </a:ext>
                </a:extLst>
              </a:tr>
              <a:tr h="292735">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7</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If user applies price filter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Display items based on the price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6558167"/>
                  </a:ext>
                </a:extLst>
              </a:tr>
              <a:tr h="292735">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8</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Submit restaurant in footer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Redirect to restaurant suggestion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dirty="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6474566"/>
                  </a:ext>
                </a:extLst>
              </a:tr>
            </a:tbl>
          </a:graphicData>
        </a:graphic>
      </p:graphicFrame>
    </p:spTree>
    <p:extLst>
      <p:ext uri="{BB962C8B-B14F-4D97-AF65-F5344CB8AC3E}">
        <p14:creationId xmlns:p14="http://schemas.microsoft.com/office/powerpoint/2010/main" val="13835050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1"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3"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8"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8"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7"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3019968" y="-3934151"/>
            <a:ext cx="6152069" cy="15432238"/>
          </a:xfrm>
          <a:prstGeom prst="roundRect">
            <a:avLst/>
          </a:prstGeom>
          <a:solidFill>
            <a:srgbClr val="CBE8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106789" y="140588"/>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TESTCASES</a:t>
            </a:r>
            <a:endParaRPr lang="en-IN" sz="2800"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8"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pic>
        <p:nvPicPr>
          <p:cNvPr id="142" name="Picture 141">
            <a:extLst>
              <a:ext uri="{FF2B5EF4-FFF2-40B4-BE49-F238E27FC236}">
                <a16:creationId xmlns:a16="http://schemas.microsoft.com/office/drawing/2014/main" id="{71C9A11F-FBFD-4FDA-ABDB-D64E40681A11}"/>
              </a:ext>
            </a:extLst>
          </p:cNvPr>
          <p:cNvPicPr/>
          <p:nvPr/>
        </p:nvPicPr>
        <p:blipFill>
          <a:blip r:embed="rId2"/>
          <a:stretch>
            <a:fillRect/>
          </a:stretch>
        </p:blipFill>
        <p:spPr bwMode="auto">
          <a:xfrm>
            <a:off x="-15776383" y="9339490"/>
            <a:ext cx="11769332" cy="2369446"/>
          </a:xfrm>
          <a:prstGeom prst="rect">
            <a:avLst/>
          </a:prstGeom>
        </p:spPr>
      </p:pic>
      <p:sp>
        <p:nvSpPr>
          <p:cNvPr id="17" name="TextBox 16">
            <a:extLst>
              <a:ext uri="{FF2B5EF4-FFF2-40B4-BE49-F238E27FC236}">
                <a16:creationId xmlns:a16="http://schemas.microsoft.com/office/drawing/2014/main" id="{F61B1F86-FC13-4561-9659-600F1875EF98}"/>
              </a:ext>
            </a:extLst>
          </p:cNvPr>
          <p:cNvSpPr txBox="1"/>
          <p:nvPr/>
        </p:nvSpPr>
        <p:spPr>
          <a:xfrm>
            <a:off x="571501" y="1338188"/>
            <a:ext cx="2572097" cy="369332"/>
          </a:xfrm>
          <a:prstGeom prst="rect">
            <a:avLst/>
          </a:prstGeom>
          <a:noFill/>
        </p:spPr>
        <p:txBody>
          <a:bodyPr wrap="square" rtlCol="0">
            <a:spAutoFit/>
          </a:bodyPr>
          <a:lstStyle/>
          <a:p>
            <a:r>
              <a:rPr lang="en-IN" dirty="0">
                <a:latin typeface="Poppins SemiBold" panose="00000700000000000000" pitchFamily="2" charset="0"/>
                <a:cs typeface="Poppins SemiBold" panose="00000700000000000000" pitchFamily="2" charset="0"/>
              </a:rPr>
              <a:t>Submit restaurant</a:t>
            </a:r>
          </a:p>
        </p:txBody>
      </p:sp>
      <p:graphicFrame>
        <p:nvGraphicFramePr>
          <p:cNvPr id="11" name="Table 10">
            <a:extLst>
              <a:ext uri="{FF2B5EF4-FFF2-40B4-BE49-F238E27FC236}">
                <a16:creationId xmlns:a16="http://schemas.microsoft.com/office/drawing/2014/main" id="{FEC37517-548E-4CD7-B149-05D103384331}"/>
              </a:ext>
            </a:extLst>
          </p:cNvPr>
          <p:cNvGraphicFramePr>
            <a:graphicFrameLocks noGrp="1"/>
          </p:cNvGraphicFramePr>
          <p:nvPr>
            <p:extLst>
              <p:ext uri="{D42A27DB-BD31-4B8C-83A1-F6EECF244321}">
                <p14:modId xmlns:p14="http://schemas.microsoft.com/office/powerpoint/2010/main" val="2703950548"/>
              </p:ext>
            </p:extLst>
          </p:nvPr>
        </p:nvGraphicFramePr>
        <p:xfrm>
          <a:off x="14800563" y="7816573"/>
          <a:ext cx="10515599" cy="2707640"/>
        </p:xfrm>
        <a:graphic>
          <a:graphicData uri="http://schemas.openxmlformats.org/drawingml/2006/table">
            <a:tbl>
              <a:tblPr firstRow="1" firstCol="1" bandRow="1"/>
              <a:tblGrid>
                <a:gridCol w="1968905">
                  <a:extLst>
                    <a:ext uri="{9D8B030D-6E8A-4147-A177-3AD203B41FA5}">
                      <a16:colId xmlns:a16="http://schemas.microsoft.com/office/drawing/2014/main" val="1360057384"/>
                    </a:ext>
                  </a:extLst>
                </a:gridCol>
                <a:gridCol w="3286995">
                  <a:extLst>
                    <a:ext uri="{9D8B030D-6E8A-4147-A177-3AD203B41FA5}">
                      <a16:colId xmlns:a16="http://schemas.microsoft.com/office/drawing/2014/main" val="273645492"/>
                    </a:ext>
                  </a:extLst>
                </a:gridCol>
                <a:gridCol w="3169241">
                  <a:extLst>
                    <a:ext uri="{9D8B030D-6E8A-4147-A177-3AD203B41FA5}">
                      <a16:colId xmlns:a16="http://schemas.microsoft.com/office/drawing/2014/main" val="1944524616"/>
                    </a:ext>
                  </a:extLst>
                </a:gridCol>
                <a:gridCol w="2090458">
                  <a:extLst>
                    <a:ext uri="{9D8B030D-6E8A-4147-A177-3AD203B41FA5}">
                      <a16:colId xmlns:a16="http://schemas.microsoft.com/office/drawing/2014/main" val="463363924"/>
                    </a:ext>
                  </a:extLst>
                </a:gridCol>
              </a:tblGrid>
              <a:tr h="292735">
                <a:tc>
                  <a:txBody>
                    <a:bodyPr/>
                    <a:lstStyle/>
                    <a:p>
                      <a:r>
                        <a:rPr lang="en-US" sz="1200" b="1">
                          <a:effectLst/>
                          <a:latin typeface="Times New Roman" panose="02020603050405020304" pitchFamily="18" charset="0"/>
                          <a:ea typeface="Calibri" panose="020F0502020204030204" pitchFamily="34" charset="0"/>
                          <a:cs typeface="Kartika" panose="02020503030404060203" pitchFamily="18" charset="0"/>
                        </a:rPr>
                        <a:t>Test Case ID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b="1">
                          <a:effectLst/>
                          <a:latin typeface="Times New Roman" panose="02020603050405020304" pitchFamily="18" charset="0"/>
                          <a:ea typeface="Calibri" panose="020F0502020204030204" pitchFamily="34" charset="0"/>
                          <a:cs typeface="Kartika" panose="02020503030404060203" pitchFamily="18" charset="0"/>
                        </a:rPr>
                        <a:t>Test Condition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b="1">
                          <a:effectLst/>
                          <a:latin typeface="Times New Roman" panose="02020603050405020304" pitchFamily="18" charset="0"/>
                          <a:ea typeface="Calibri" panose="020F0502020204030204" pitchFamily="34" charset="0"/>
                          <a:cs typeface="Kartika" panose="02020503030404060203" pitchFamily="18" charset="0"/>
                        </a:rPr>
                        <a:t>Expected Output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b="1">
                          <a:effectLst/>
                          <a:latin typeface="Times New Roman" panose="02020603050405020304" pitchFamily="18" charset="0"/>
                          <a:ea typeface="Calibri" panose="020F0502020204030204" pitchFamily="34" charset="0"/>
                          <a:cs typeface="Kartika" panose="02020503030404060203" pitchFamily="18" charset="0"/>
                        </a:rPr>
                        <a:t>Result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8699763"/>
                  </a:ext>
                </a:extLst>
              </a:tr>
              <a:tr h="292735">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1</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If user types restaurant name in search box.</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Display similar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p>
                      <a:r>
                        <a:rPr lang="en-US" sz="1200">
                          <a:effectLst/>
                          <a:latin typeface="Times New Roman" panose="02020603050405020304" pitchFamily="18" charset="0"/>
                          <a:ea typeface="Calibri" panose="020F0502020204030204" pitchFamily="34" charset="0"/>
                          <a:cs typeface="Kartika" panose="02020503030404060203" pitchFamily="18" charset="0"/>
                        </a:rPr>
                        <a:t>restaurant names under search box</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1763598"/>
                  </a:ext>
                </a:extLst>
              </a:tr>
              <a:tr h="292735">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2</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eatables logo.</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Page refreshes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0196646"/>
                  </a:ext>
                </a:extLst>
              </a:tr>
              <a:tr h="292735">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3</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Drops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Redirect to Drops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4791871"/>
                  </a:ext>
                </a:extLst>
              </a:tr>
              <a:tr h="292735">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4</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profile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Redirect to user profile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414128"/>
                  </a:ext>
                </a:extLst>
              </a:tr>
              <a:tr h="292735">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5</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If user chooses a restaurant name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Redirect to item details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9448607"/>
                  </a:ext>
                </a:extLst>
              </a:tr>
              <a:tr h="292735">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6</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If user click on assistant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Open filter window</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62516"/>
                  </a:ext>
                </a:extLst>
              </a:tr>
              <a:tr h="292735">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7</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If user applies price filter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Display items based on the price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6558167"/>
                  </a:ext>
                </a:extLst>
              </a:tr>
              <a:tr h="292735">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8</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Submit restaurant in footer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a:effectLst/>
                          <a:latin typeface="Times New Roman" panose="02020603050405020304" pitchFamily="18" charset="0"/>
                          <a:ea typeface="Calibri" panose="020F0502020204030204" pitchFamily="34" charset="0"/>
                          <a:cs typeface="Kartika" panose="02020503030404060203" pitchFamily="18" charset="0"/>
                        </a:rPr>
                        <a:t>Redirect to restaurant suggestion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200" dirty="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6474566"/>
                  </a:ext>
                </a:extLst>
              </a:tr>
            </a:tbl>
          </a:graphicData>
        </a:graphic>
      </p:graphicFrame>
      <p:graphicFrame>
        <p:nvGraphicFramePr>
          <p:cNvPr id="9" name="Table 8">
            <a:extLst>
              <a:ext uri="{FF2B5EF4-FFF2-40B4-BE49-F238E27FC236}">
                <a16:creationId xmlns:a16="http://schemas.microsoft.com/office/drawing/2014/main" id="{C16068EC-BE8C-4E48-99FA-13191062F323}"/>
              </a:ext>
            </a:extLst>
          </p:cNvPr>
          <p:cNvGraphicFramePr>
            <a:graphicFrameLocks noGrp="1"/>
          </p:cNvGraphicFramePr>
          <p:nvPr>
            <p:extLst>
              <p:ext uri="{D42A27DB-BD31-4B8C-83A1-F6EECF244321}">
                <p14:modId xmlns:p14="http://schemas.microsoft.com/office/powerpoint/2010/main" val="3251220016"/>
              </p:ext>
            </p:extLst>
          </p:nvPr>
        </p:nvGraphicFramePr>
        <p:xfrm>
          <a:off x="838200" y="2865215"/>
          <a:ext cx="10515600" cy="2272157"/>
        </p:xfrm>
        <a:graphic>
          <a:graphicData uri="http://schemas.openxmlformats.org/drawingml/2006/table">
            <a:tbl>
              <a:tblPr firstRow="1" firstCol="1" bandRow="1"/>
              <a:tblGrid>
                <a:gridCol w="1810633">
                  <a:extLst>
                    <a:ext uri="{9D8B030D-6E8A-4147-A177-3AD203B41FA5}">
                      <a16:colId xmlns:a16="http://schemas.microsoft.com/office/drawing/2014/main" val="2920870403"/>
                    </a:ext>
                  </a:extLst>
                </a:gridCol>
                <a:gridCol w="3445268">
                  <a:extLst>
                    <a:ext uri="{9D8B030D-6E8A-4147-A177-3AD203B41FA5}">
                      <a16:colId xmlns:a16="http://schemas.microsoft.com/office/drawing/2014/main" val="104198915"/>
                    </a:ext>
                  </a:extLst>
                </a:gridCol>
                <a:gridCol w="3169241">
                  <a:extLst>
                    <a:ext uri="{9D8B030D-6E8A-4147-A177-3AD203B41FA5}">
                      <a16:colId xmlns:a16="http://schemas.microsoft.com/office/drawing/2014/main" val="3930400575"/>
                    </a:ext>
                  </a:extLst>
                </a:gridCol>
                <a:gridCol w="2090458">
                  <a:extLst>
                    <a:ext uri="{9D8B030D-6E8A-4147-A177-3AD203B41FA5}">
                      <a16:colId xmlns:a16="http://schemas.microsoft.com/office/drawing/2014/main" val="3181457173"/>
                    </a:ext>
                  </a:extLst>
                </a:gridCol>
              </a:tblGrid>
              <a:tr h="292735">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TestCase ID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Test Condition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Expected Output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Result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2963927"/>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1</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restaurant name field empty</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please fill out this field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1342660"/>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2</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location field empty</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please fill out this field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9221456"/>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3</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ratings field empty</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please fill out this field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8365096"/>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4</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link field empty</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please fill out this field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8494440"/>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5</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description field empty</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please fill out this field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0320216"/>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6</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all fields are valid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submit message and redirect to user profile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dirty="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3473078"/>
                  </a:ext>
                </a:extLst>
              </a:tr>
            </a:tbl>
          </a:graphicData>
        </a:graphic>
      </p:graphicFrame>
    </p:spTree>
    <p:extLst>
      <p:ext uri="{BB962C8B-B14F-4D97-AF65-F5344CB8AC3E}">
        <p14:creationId xmlns:p14="http://schemas.microsoft.com/office/powerpoint/2010/main" val="13022488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1"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3"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8"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8"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7"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3019969" y="-3934151"/>
            <a:ext cx="6152069" cy="15432238"/>
          </a:xfrm>
          <a:prstGeom prst="roundRect">
            <a:avLst/>
          </a:prstGeom>
          <a:solidFill>
            <a:srgbClr val="CBE8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106789" y="140588"/>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TESTCASES</a:t>
            </a:r>
            <a:endParaRPr lang="en-IN" sz="2800"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8"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pic>
        <p:nvPicPr>
          <p:cNvPr id="142" name="Picture 141">
            <a:extLst>
              <a:ext uri="{FF2B5EF4-FFF2-40B4-BE49-F238E27FC236}">
                <a16:creationId xmlns:a16="http://schemas.microsoft.com/office/drawing/2014/main" id="{71C9A11F-FBFD-4FDA-ABDB-D64E40681A11}"/>
              </a:ext>
            </a:extLst>
          </p:cNvPr>
          <p:cNvPicPr/>
          <p:nvPr/>
        </p:nvPicPr>
        <p:blipFill>
          <a:blip r:embed="rId2"/>
          <a:stretch>
            <a:fillRect/>
          </a:stretch>
        </p:blipFill>
        <p:spPr bwMode="auto">
          <a:xfrm>
            <a:off x="-15776383" y="9339490"/>
            <a:ext cx="11769332" cy="2369446"/>
          </a:xfrm>
          <a:prstGeom prst="rect">
            <a:avLst/>
          </a:prstGeom>
        </p:spPr>
      </p:pic>
      <p:sp>
        <p:nvSpPr>
          <p:cNvPr id="17" name="TextBox 16">
            <a:extLst>
              <a:ext uri="{FF2B5EF4-FFF2-40B4-BE49-F238E27FC236}">
                <a16:creationId xmlns:a16="http://schemas.microsoft.com/office/drawing/2014/main" id="{F61B1F86-FC13-4561-9659-600F1875EF98}"/>
              </a:ext>
            </a:extLst>
          </p:cNvPr>
          <p:cNvSpPr txBox="1"/>
          <p:nvPr/>
        </p:nvSpPr>
        <p:spPr>
          <a:xfrm>
            <a:off x="571501" y="1338188"/>
            <a:ext cx="2572097" cy="369332"/>
          </a:xfrm>
          <a:prstGeom prst="rect">
            <a:avLst/>
          </a:prstGeom>
          <a:noFill/>
        </p:spPr>
        <p:txBody>
          <a:bodyPr wrap="square" rtlCol="0">
            <a:spAutoFit/>
          </a:bodyPr>
          <a:lstStyle/>
          <a:p>
            <a:r>
              <a:rPr lang="en-IN" dirty="0">
                <a:latin typeface="Poppins SemiBold" panose="00000700000000000000" pitchFamily="2" charset="0"/>
                <a:cs typeface="Poppins SemiBold" panose="00000700000000000000" pitchFamily="2" charset="0"/>
              </a:rPr>
              <a:t>Hotel page</a:t>
            </a:r>
          </a:p>
        </p:txBody>
      </p:sp>
      <p:graphicFrame>
        <p:nvGraphicFramePr>
          <p:cNvPr id="9" name="Table 8">
            <a:extLst>
              <a:ext uri="{FF2B5EF4-FFF2-40B4-BE49-F238E27FC236}">
                <a16:creationId xmlns:a16="http://schemas.microsoft.com/office/drawing/2014/main" id="{C16068EC-BE8C-4E48-99FA-13191062F323}"/>
              </a:ext>
            </a:extLst>
          </p:cNvPr>
          <p:cNvGraphicFramePr>
            <a:graphicFrameLocks noGrp="1"/>
          </p:cNvGraphicFramePr>
          <p:nvPr>
            <p:extLst>
              <p:ext uri="{D42A27DB-BD31-4B8C-83A1-F6EECF244321}">
                <p14:modId xmlns:p14="http://schemas.microsoft.com/office/powerpoint/2010/main" val="2822222715"/>
              </p:ext>
            </p:extLst>
          </p:nvPr>
        </p:nvGraphicFramePr>
        <p:xfrm>
          <a:off x="13725851" y="7762518"/>
          <a:ext cx="10515600" cy="2272157"/>
        </p:xfrm>
        <a:graphic>
          <a:graphicData uri="http://schemas.openxmlformats.org/drawingml/2006/table">
            <a:tbl>
              <a:tblPr firstRow="1" firstCol="1" bandRow="1"/>
              <a:tblGrid>
                <a:gridCol w="1810633">
                  <a:extLst>
                    <a:ext uri="{9D8B030D-6E8A-4147-A177-3AD203B41FA5}">
                      <a16:colId xmlns:a16="http://schemas.microsoft.com/office/drawing/2014/main" val="2920870403"/>
                    </a:ext>
                  </a:extLst>
                </a:gridCol>
                <a:gridCol w="3445268">
                  <a:extLst>
                    <a:ext uri="{9D8B030D-6E8A-4147-A177-3AD203B41FA5}">
                      <a16:colId xmlns:a16="http://schemas.microsoft.com/office/drawing/2014/main" val="104198915"/>
                    </a:ext>
                  </a:extLst>
                </a:gridCol>
                <a:gridCol w="3169241">
                  <a:extLst>
                    <a:ext uri="{9D8B030D-6E8A-4147-A177-3AD203B41FA5}">
                      <a16:colId xmlns:a16="http://schemas.microsoft.com/office/drawing/2014/main" val="3930400575"/>
                    </a:ext>
                  </a:extLst>
                </a:gridCol>
                <a:gridCol w="2090458">
                  <a:extLst>
                    <a:ext uri="{9D8B030D-6E8A-4147-A177-3AD203B41FA5}">
                      <a16:colId xmlns:a16="http://schemas.microsoft.com/office/drawing/2014/main" val="3181457173"/>
                    </a:ext>
                  </a:extLst>
                </a:gridCol>
              </a:tblGrid>
              <a:tr h="292735">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TestCase ID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Test Condition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Expected Output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Result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2963927"/>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1</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restaurant name field empty</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please fill out this field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1342660"/>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2</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location field empty</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please fill out this field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9221456"/>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3</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ratings field empty</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please fill out this field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8365096"/>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4</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link field empty</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please fill out this field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8494440"/>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5</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description field empty</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please fill out this field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0320216"/>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6</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all fields are valid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submit message and redirect to user profile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dirty="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3473078"/>
                  </a:ext>
                </a:extLst>
              </a:tr>
            </a:tbl>
          </a:graphicData>
        </a:graphic>
      </p:graphicFrame>
      <p:graphicFrame>
        <p:nvGraphicFramePr>
          <p:cNvPr id="8" name="Table 7">
            <a:extLst>
              <a:ext uri="{FF2B5EF4-FFF2-40B4-BE49-F238E27FC236}">
                <a16:creationId xmlns:a16="http://schemas.microsoft.com/office/drawing/2014/main" id="{DE4FF840-AE26-420B-996E-C91A86E3AF80}"/>
              </a:ext>
            </a:extLst>
          </p:cNvPr>
          <p:cNvGraphicFramePr>
            <a:graphicFrameLocks noGrp="1"/>
          </p:cNvGraphicFramePr>
          <p:nvPr>
            <p:extLst>
              <p:ext uri="{D42A27DB-BD31-4B8C-83A1-F6EECF244321}">
                <p14:modId xmlns:p14="http://schemas.microsoft.com/office/powerpoint/2010/main" val="1545891593"/>
              </p:ext>
            </p:extLst>
          </p:nvPr>
        </p:nvGraphicFramePr>
        <p:xfrm>
          <a:off x="857250" y="2876550"/>
          <a:ext cx="10496551" cy="2582649"/>
        </p:xfrm>
        <a:graphic>
          <a:graphicData uri="http://schemas.openxmlformats.org/drawingml/2006/table">
            <a:tbl>
              <a:tblPr firstRow="1" firstCol="1" bandRow="1"/>
              <a:tblGrid>
                <a:gridCol w="1807353">
                  <a:extLst>
                    <a:ext uri="{9D8B030D-6E8A-4147-A177-3AD203B41FA5}">
                      <a16:colId xmlns:a16="http://schemas.microsoft.com/office/drawing/2014/main" val="559734467"/>
                    </a:ext>
                  </a:extLst>
                </a:gridCol>
                <a:gridCol w="3439027">
                  <a:extLst>
                    <a:ext uri="{9D8B030D-6E8A-4147-A177-3AD203B41FA5}">
                      <a16:colId xmlns:a16="http://schemas.microsoft.com/office/drawing/2014/main" val="320654783"/>
                    </a:ext>
                  </a:extLst>
                </a:gridCol>
                <a:gridCol w="3163500">
                  <a:extLst>
                    <a:ext uri="{9D8B030D-6E8A-4147-A177-3AD203B41FA5}">
                      <a16:colId xmlns:a16="http://schemas.microsoft.com/office/drawing/2014/main" val="2484834282"/>
                    </a:ext>
                  </a:extLst>
                </a:gridCol>
                <a:gridCol w="2086671">
                  <a:extLst>
                    <a:ext uri="{9D8B030D-6E8A-4147-A177-3AD203B41FA5}">
                      <a16:colId xmlns:a16="http://schemas.microsoft.com/office/drawing/2014/main" val="2933373288"/>
                    </a:ext>
                  </a:extLst>
                </a:gridCol>
              </a:tblGrid>
              <a:tr h="286961">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Test Case ID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Test Condition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Expected Output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Result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1756671"/>
                  </a:ext>
                </a:extLst>
              </a:tr>
              <a:tr h="286961">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1</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contact number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Dial the contact number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6215449"/>
                  </a:ext>
                </a:extLst>
              </a:tr>
              <a:tr h="286961">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2</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email</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Open gmail and compose a new mail</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156046"/>
                  </a:ext>
                </a:extLst>
              </a:tr>
              <a:tr h="286961">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3</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clicks/drags on map</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Show location of the restaurant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3524638"/>
                  </a:ext>
                </a:extLst>
              </a:tr>
              <a:tr h="286961">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4</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zomato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zomato page of the restaurant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249504"/>
                  </a:ext>
                </a:extLst>
              </a:tr>
              <a:tr h="286961">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5</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an item</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dirty="0">
                          <a:effectLst/>
                          <a:latin typeface="Times New Roman" panose="02020603050405020304" pitchFamily="18" charset="0"/>
                          <a:ea typeface="Calibri" panose="020F0502020204030204" pitchFamily="34" charset="0"/>
                          <a:cs typeface="Kartika" panose="02020503030404060203" pitchFamily="18" charset="0"/>
                        </a:rPr>
                        <a:t>Redirect to item details page</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9706700"/>
                  </a:ext>
                </a:extLst>
              </a:tr>
              <a:tr h="286961">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6</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number in pagination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the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dirty="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3216630"/>
                  </a:ext>
                </a:extLst>
              </a:tr>
              <a:tr h="286961">
                <a:tc>
                  <a:txBody>
                    <a:bodyPr/>
                    <a:lstStyle/>
                    <a:p>
                      <a:pPr algn="just">
                        <a:lnSpc>
                          <a:spcPct val="150000"/>
                        </a:lnSpc>
                      </a:pPr>
                      <a:r>
                        <a:rPr lang="en-US" sz="1200" dirty="0">
                          <a:effectLst/>
                          <a:latin typeface="Times New Roman" panose="02020603050405020304" pitchFamily="18" charset="0"/>
                          <a:ea typeface="Calibri" panose="020F0502020204030204" pitchFamily="34" charset="0"/>
                          <a:cs typeface="Kartika" panose="02020503030404060203" pitchFamily="18" charset="0"/>
                        </a:rPr>
                        <a:t>7</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eatables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dirty="0">
                          <a:effectLst/>
                          <a:latin typeface="Times New Roman" panose="02020603050405020304" pitchFamily="18" charset="0"/>
                          <a:ea typeface="Calibri" panose="020F0502020204030204" pitchFamily="34" charset="0"/>
                          <a:cs typeface="Kartika" panose="02020503030404060203" pitchFamily="18" charset="0"/>
                        </a:rPr>
                        <a:t>Redirect to home page</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dirty="0">
                          <a:effectLst/>
                          <a:latin typeface="Times New Roman" panose="02020603050405020304" pitchFamily="18" charset="0"/>
                          <a:ea typeface="Calibri" panose="020F0502020204030204" pitchFamily="34" charset="0"/>
                          <a:cs typeface="Kartika" panose="02020503030404060203" pitchFamily="18" charset="0"/>
                        </a:rPr>
                        <a:t>Success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1360146"/>
                  </a:ext>
                </a:extLst>
              </a:tr>
              <a:tr h="286961">
                <a:tc>
                  <a:txBody>
                    <a:bodyPr/>
                    <a:lstStyle/>
                    <a:p>
                      <a:pPr algn="just">
                        <a:lnSpc>
                          <a:spcPct val="150000"/>
                        </a:lnSpc>
                      </a:pP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7935777"/>
                  </a:ext>
                </a:extLst>
              </a:tr>
            </a:tbl>
          </a:graphicData>
        </a:graphic>
      </p:graphicFrame>
    </p:spTree>
    <p:extLst>
      <p:ext uri="{BB962C8B-B14F-4D97-AF65-F5344CB8AC3E}">
        <p14:creationId xmlns:p14="http://schemas.microsoft.com/office/powerpoint/2010/main" val="31824010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1"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3"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8"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8"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7"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3019969" y="-3934151"/>
            <a:ext cx="6152069" cy="15432238"/>
          </a:xfrm>
          <a:prstGeom prst="roundRect">
            <a:avLst/>
          </a:prstGeom>
          <a:solidFill>
            <a:srgbClr val="CBE8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106789" y="140588"/>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TESTCASES</a:t>
            </a:r>
            <a:endParaRPr lang="en-IN" sz="2800"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8"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pic>
        <p:nvPicPr>
          <p:cNvPr id="142" name="Picture 141">
            <a:extLst>
              <a:ext uri="{FF2B5EF4-FFF2-40B4-BE49-F238E27FC236}">
                <a16:creationId xmlns:a16="http://schemas.microsoft.com/office/drawing/2014/main" id="{71C9A11F-FBFD-4FDA-ABDB-D64E40681A11}"/>
              </a:ext>
            </a:extLst>
          </p:cNvPr>
          <p:cNvPicPr/>
          <p:nvPr/>
        </p:nvPicPr>
        <p:blipFill>
          <a:blip r:embed="rId2"/>
          <a:stretch>
            <a:fillRect/>
          </a:stretch>
        </p:blipFill>
        <p:spPr bwMode="auto">
          <a:xfrm>
            <a:off x="-15776383" y="9339490"/>
            <a:ext cx="11769332" cy="2369446"/>
          </a:xfrm>
          <a:prstGeom prst="rect">
            <a:avLst/>
          </a:prstGeom>
        </p:spPr>
      </p:pic>
      <p:sp>
        <p:nvSpPr>
          <p:cNvPr id="17" name="TextBox 16">
            <a:extLst>
              <a:ext uri="{FF2B5EF4-FFF2-40B4-BE49-F238E27FC236}">
                <a16:creationId xmlns:a16="http://schemas.microsoft.com/office/drawing/2014/main" id="{F61B1F86-FC13-4561-9659-600F1875EF98}"/>
              </a:ext>
            </a:extLst>
          </p:cNvPr>
          <p:cNvSpPr txBox="1"/>
          <p:nvPr/>
        </p:nvSpPr>
        <p:spPr>
          <a:xfrm>
            <a:off x="571501" y="1338188"/>
            <a:ext cx="2572097" cy="369332"/>
          </a:xfrm>
          <a:prstGeom prst="rect">
            <a:avLst/>
          </a:prstGeom>
          <a:noFill/>
        </p:spPr>
        <p:txBody>
          <a:bodyPr wrap="square" rtlCol="0">
            <a:spAutoFit/>
          </a:bodyPr>
          <a:lstStyle/>
          <a:p>
            <a:r>
              <a:rPr lang="en-IN" dirty="0">
                <a:latin typeface="Poppins SemiBold" panose="00000700000000000000" pitchFamily="2" charset="0"/>
                <a:cs typeface="Poppins SemiBold" panose="00000700000000000000" pitchFamily="2" charset="0"/>
              </a:rPr>
              <a:t>Item page</a:t>
            </a:r>
          </a:p>
        </p:txBody>
      </p:sp>
      <p:graphicFrame>
        <p:nvGraphicFramePr>
          <p:cNvPr id="10" name="Table 9">
            <a:extLst>
              <a:ext uri="{FF2B5EF4-FFF2-40B4-BE49-F238E27FC236}">
                <a16:creationId xmlns:a16="http://schemas.microsoft.com/office/drawing/2014/main" id="{C4C14E84-6DDC-43A0-810A-7519900DF3A8}"/>
              </a:ext>
            </a:extLst>
          </p:cNvPr>
          <p:cNvGraphicFramePr>
            <a:graphicFrameLocks noGrp="1"/>
          </p:cNvGraphicFramePr>
          <p:nvPr/>
        </p:nvGraphicFramePr>
        <p:xfrm>
          <a:off x="838200" y="2718848"/>
          <a:ext cx="10515600" cy="2564892"/>
        </p:xfrm>
        <a:graphic>
          <a:graphicData uri="http://schemas.openxmlformats.org/drawingml/2006/table">
            <a:tbl>
              <a:tblPr firstRow="1" firstCol="1" bandRow="1"/>
              <a:tblGrid>
                <a:gridCol w="1811899">
                  <a:extLst>
                    <a:ext uri="{9D8B030D-6E8A-4147-A177-3AD203B41FA5}">
                      <a16:colId xmlns:a16="http://schemas.microsoft.com/office/drawing/2014/main" val="592542833"/>
                    </a:ext>
                  </a:extLst>
                </a:gridCol>
                <a:gridCol w="3445268">
                  <a:extLst>
                    <a:ext uri="{9D8B030D-6E8A-4147-A177-3AD203B41FA5}">
                      <a16:colId xmlns:a16="http://schemas.microsoft.com/office/drawing/2014/main" val="2853785550"/>
                    </a:ext>
                  </a:extLst>
                </a:gridCol>
                <a:gridCol w="3428807">
                  <a:extLst>
                    <a:ext uri="{9D8B030D-6E8A-4147-A177-3AD203B41FA5}">
                      <a16:colId xmlns:a16="http://schemas.microsoft.com/office/drawing/2014/main" val="869084303"/>
                    </a:ext>
                  </a:extLst>
                </a:gridCol>
                <a:gridCol w="1829626">
                  <a:extLst>
                    <a:ext uri="{9D8B030D-6E8A-4147-A177-3AD203B41FA5}">
                      <a16:colId xmlns:a16="http://schemas.microsoft.com/office/drawing/2014/main" val="1255419402"/>
                    </a:ext>
                  </a:extLst>
                </a:gridCol>
              </a:tblGrid>
              <a:tr h="292735">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Test Case ID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Test Condition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Expected Output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Result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51615"/>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1</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eatables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home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1745920"/>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2</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profile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user profile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2329415"/>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3</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add to favourite/remove favourite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Item is added/removed from favourites accordingly</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567583"/>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4</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share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Website URL is copied to clipboard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6803830"/>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5</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tried to submit empty review</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please fill out this field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2708554"/>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6</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submits review</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Store review and display it in the same page in the review section.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1680291"/>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7</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logout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Log out and redirect to login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dirty="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3664715"/>
                  </a:ext>
                </a:extLst>
              </a:tr>
            </a:tbl>
          </a:graphicData>
        </a:graphic>
      </p:graphicFrame>
      <p:graphicFrame>
        <p:nvGraphicFramePr>
          <p:cNvPr id="71" name="Table 70">
            <a:extLst>
              <a:ext uri="{FF2B5EF4-FFF2-40B4-BE49-F238E27FC236}">
                <a16:creationId xmlns:a16="http://schemas.microsoft.com/office/drawing/2014/main" id="{31FF7A9A-869E-4EDF-8DEA-6E5C86D423D3}"/>
              </a:ext>
            </a:extLst>
          </p:cNvPr>
          <p:cNvGraphicFramePr>
            <a:graphicFrameLocks noGrp="1"/>
          </p:cNvGraphicFramePr>
          <p:nvPr>
            <p:extLst>
              <p:ext uri="{D42A27DB-BD31-4B8C-83A1-F6EECF244321}">
                <p14:modId xmlns:p14="http://schemas.microsoft.com/office/powerpoint/2010/main" val="3472858524"/>
              </p:ext>
            </p:extLst>
          </p:nvPr>
        </p:nvGraphicFramePr>
        <p:xfrm>
          <a:off x="13817812" y="6817897"/>
          <a:ext cx="10496551" cy="2582649"/>
        </p:xfrm>
        <a:graphic>
          <a:graphicData uri="http://schemas.openxmlformats.org/drawingml/2006/table">
            <a:tbl>
              <a:tblPr firstRow="1" firstCol="1" bandRow="1"/>
              <a:tblGrid>
                <a:gridCol w="1807353">
                  <a:extLst>
                    <a:ext uri="{9D8B030D-6E8A-4147-A177-3AD203B41FA5}">
                      <a16:colId xmlns:a16="http://schemas.microsoft.com/office/drawing/2014/main" val="559734467"/>
                    </a:ext>
                  </a:extLst>
                </a:gridCol>
                <a:gridCol w="3439027">
                  <a:extLst>
                    <a:ext uri="{9D8B030D-6E8A-4147-A177-3AD203B41FA5}">
                      <a16:colId xmlns:a16="http://schemas.microsoft.com/office/drawing/2014/main" val="320654783"/>
                    </a:ext>
                  </a:extLst>
                </a:gridCol>
                <a:gridCol w="3163500">
                  <a:extLst>
                    <a:ext uri="{9D8B030D-6E8A-4147-A177-3AD203B41FA5}">
                      <a16:colId xmlns:a16="http://schemas.microsoft.com/office/drawing/2014/main" val="2484834282"/>
                    </a:ext>
                  </a:extLst>
                </a:gridCol>
                <a:gridCol w="2086671">
                  <a:extLst>
                    <a:ext uri="{9D8B030D-6E8A-4147-A177-3AD203B41FA5}">
                      <a16:colId xmlns:a16="http://schemas.microsoft.com/office/drawing/2014/main" val="2933373288"/>
                    </a:ext>
                  </a:extLst>
                </a:gridCol>
              </a:tblGrid>
              <a:tr h="286961">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Test Case ID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Test Condition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Expected Output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Result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1756671"/>
                  </a:ext>
                </a:extLst>
              </a:tr>
              <a:tr h="286961">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1</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contact number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Dial the contact number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6215449"/>
                  </a:ext>
                </a:extLst>
              </a:tr>
              <a:tr h="286961">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2</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email</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Open gmail and compose a new mail</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156046"/>
                  </a:ext>
                </a:extLst>
              </a:tr>
              <a:tr h="286961">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3</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clicks/drags on map</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Show location of the restaurant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3524638"/>
                  </a:ext>
                </a:extLst>
              </a:tr>
              <a:tr h="286961">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4</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zomato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zomato page of the restaurant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249504"/>
                  </a:ext>
                </a:extLst>
              </a:tr>
              <a:tr h="286961">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5</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an item</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dirty="0">
                          <a:effectLst/>
                          <a:latin typeface="Times New Roman" panose="02020603050405020304" pitchFamily="18" charset="0"/>
                          <a:ea typeface="Calibri" panose="020F0502020204030204" pitchFamily="34" charset="0"/>
                          <a:cs typeface="Kartika" panose="02020503030404060203" pitchFamily="18" charset="0"/>
                        </a:rPr>
                        <a:t>Redirect to item details page</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9706700"/>
                  </a:ext>
                </a:extLst>
              </a:tr>
              <a:tr h="286961">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6</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number in pagination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the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dirty="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3216630"/>
                  </a:ext>
                </a:extLst>
              </a:tr>
              <a:tr h="286961">
                <a:tc>
                  <a:txBody>
                    <a:bodyPr/>
                    <a:lstStyle/>
                    <a:p>
                      <a:pPr algn="just">
                        <a:lnSpc>
                          <a:spcPct val="150000"/>
                        </a:lnSpc>
                      </a:pPr>
                      <a:r>
                        <a:rPr lang="en-US" sz="1200" dirty="0">
                          <a:effectLst/>
                          <a:latin typeface="Times New Roman" panose="02020603050405020304" pitchFamily="18" charset="0"/>
                          <a:ea typeface="Calibri" panose="020F0502020204030204" pitchFamily="34" charset="0"/>
                          <a:cs typeface="Kartika" panose="02020503030404060203" pitchFamily="18" charset="0"/>
                        </a:rPr>
                        <a:t>7</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eatables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dirty="0">
                          <a:effectLst/>
                          <a:latin typeface="Times New Roman" panose="02020603050405020304" pitchFamily="18" charset="0"/>
                          <a:ea typeface="Calibri" panose="020F0502020204030204" pitchFamily="34" charset="0"/>
                          <a:cs typeface="Kartika" panose="02020503030404060203" pitchFamily="18" charset="0"/>
                        </a:rPr>
                        <a:t>Redirect to home page</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dirty="0">
                          <a:effectLst/>
                          <a:latin typeface="Times New Roman" panose="02020603050405020304" pitchFamily="18" charset="0"/>
                          <a:ea typeface="Calibri" panose="020F0502020204030204" pitchFamily="34" charset="0"/>
                          <a:cs typeface="Kartika" panose="02020503030404060203" pitchFamily="18" charset="0"/>
                        </a:rPr>
                        <a:t>Success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1360146"/>
                  </a:ext>
                </a:extLst>
              </a:tr>
              <a:tr h="286961">
                <a:tc>
                  <a:txBody>
                    <a:bodyPr/>
                    <a:lstStyle/>
                    <a:p>
                      <a:pPr algn="just">
                        <a:lnSpc>
                          <a:spcPct val="150000"/>
                        </a:lnSpc>
                      </a:pP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7935777"/>
                  </a:ext>
                </a:extLst>
              </a:tr>
            </a:tbl>
          </a:graphicData>
        </a:graphic>
      </p:graphicFrame>
    </p:spTree>
    <p:extLst>
      <p:ext uri="{BB962C8B-B14F-4D97-AF65-F5344CB8AC3E}">
        <p14:creationId xmlns:p14="http://schemas.microsoft.com/office/powerpoint/2010/main" val="20069182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1"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3"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8"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8"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7"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3019970" y="-3934151"/>
            <a:ext cx="6152069" cy="15432238"/>
          </a:xfrm>
          <a:prstGeom prst="roundRect">
            <a:avLst/>
          </a:prstGeom>
          <a:solidFill>
            <a:srgbClr val="CBE8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106789" y="140588"/>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TESTCASES</a:t>
            </a:r>
            <a:endParaRPr lang="en-IN" sz="2800"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8"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pic>
        <p:nvPicPr>
          <p:cNvPr id="142" name="Picture 141">
            <a:extLst>
              <a:ext uri="{FF2B5EF4-FFF2-40B4-BE49-F238E27FC236}">
                <a16:creationId xmlns:a16="http://schemas.microsoft.com/office/drawing/2014/main" id="{71C9A11F-FBFD-4FDA-ABDB-D64E40681A11}"/>
              </a:ext>
            </a:extLst>
          </p:cNvPr>
          <p:cNvPicPr/>
          <p:nvPr/>
        </p:nvPicPr>
        <p:blipFill>
          <a:blip r:embed="rId2"/>
          <a:stretch>
            <a:fillRect/>
          </a:stretch>
        </p:blipFill>
        <p:spPr bwMode="auto">
          <a:xfrm>
            <a:off x="-15776383" y="9339490"/>
            <a:ext cx="11769332" cy="2369446"/>
          </a:xfrm>
          <a:prstGeom prst="rect">
            <a:avLst/>
          </a:prstGeom>
        </p:spPr>
      </p:pic>
      <p:sp>
        <p:nvSpPr>
          <p:cNvPr id="17" name="TextBox 16">
            <a:extLst>
              <a:ext uri="{FF2B5EF4-FFF2-40B4-BE49-F238E27FC236}">
                <a16:creationId xmlns:a16="http://schemas.microsoft.com/office/drawing/2014/main" id="{F61B1F86-FC13-4561-9659-600F1875EF98}"/>
              </a:ext>
            </a:extLst>
          </p:cNvPr>
          <p:cNvSpPr txBox="1"/>
          <p:nvPr/>
        </p:nvSpPr>
        <p:spPr>
          <a:xfrm>
            <a:off x="571501" y="1338188"/>
            <a:ext cx="2572097" cy="369332"/>
          </a:xfrm>
          <a:prstGeom prst="rect">
            <a:avLst/>
          </a:prstGeom>
          <a:noFill/>
        </p:spPr>
        <p:txBody>
          <a:bodyPr wrap="square" rtlCol="0">
            <a:spAutoFit/>
          </a:bodyPr>
          <a:lstStyle/>
          <a:p>
            <a:r>
              <a:rPr lang="en-IN" dirty="0">
                <a:latin typeface="Poppins SemiBold" panose="00000700000000000000" pitchFamily="2" charset="0"/>
                <a:cs typeface="Poppins SemiBold" panose="00000700000000000000" pitchFamily="2" charset="0"/>
              </a:rPr>
              <a:t>Drops page</a:t>
            </a:r>
          </a:p>
        </p:txBody>
      </p:sp>
      <p:graphicFrame>
        <p:nvGraphicFramePr>
          <p:cNvPr id="10" name="Table 9">
            <a:extLst>
              <a:ext uri="{FF2B5EF4-FFF2-40B4-BE49-F238E27FC236}">
                <a16:creationId xmlns:a16="http://schemas.microsoft.com/office/drawing/2014/main" id="{C4C14E84-6DDC-43A0-810A-7519900DF3A8}"/>
              </a:ext>
            </a:extLst>
          </p:cNvPr>
          <p:cNvGraphicFramePr>
            <a:graphicFrameLocks noGrp="1"/>
          </p:cNvGraphicFramePr>
          <p:nvPr>
            <p:extLst>
              <p:ext uri="{D42A27DB-BD31-4B8C-83A1-F6EECF244321}">
                <p14:modId xmlns:p14="http://schemas.microsoft.com/office/powerpoint/2010/main" val="890871948"/>
              </p:ext>
            </p:extLst>
          </p:nvPr>
        </p:nvGraphicFramePr>
        <p:xfrm>
          <a:off x="14277449" y="7467828"/>
          <a:ext cx="10515600" cy="2564892"/>
        </p:xfrm>
        <a:graphic>
          <a:graphicData uri="http://schemas.openxmlformats.org/drawingml/2006/table">
            <a:tbl>
              <a:tblPr firstRow="1" firstCol="1" bandRow="1"/>
              <a:tblGrid>
                <a:gridCol w="1811899">
                  <a:extLst>
                    <a:ext uri="{9D8B030D-6E8A-4147-A177-3AD203B41FA5}">
                      <a16:colId xmlns:a16="http://schemas.microsoft.com/office/drawing/2014/main" val="592542833"/>
                    </a:ext>
                  </a:extLst>
                </a:gridCol>
                <a:gridCol w="3445268">
                  <a:extLst>
                    <a:ext uri="{9D8B030D-6E8A-4147-A177-3AD203B41FA5}">
                      <a16:colId xmlns:a16="http://schemas.microsoft.com/office/drawing/2014/main" val="2853785550"/>
                    </a:ext>
                  </a:extLst>
                </a:gridCol>
                <a:gridCol w="3428807">
                  <a:extLst>
                    <a:ext uri="{9D8B030D-6E8A-4147-A177-3AD203B41FA5}">
                      <a16:colId xmlns:a16="http://schemas.microsoft.com/office/drawing/2014/main" val="869084303"/>
                    </a:ext>
                  </a:extLst>
                </a:gridCol>
                <a:gridCol w="1829626">
                  <a:extLst>
                    <a:ext uri="{9D8B030D-6E8A-4147-A177-3AD203B41FA5}">
                      <a16:colId xmlns:a16="http://schemas.microsoft.com/office/drawing/2014/main" val="1255419402"/>
                    </a:ext>
                  </a:extLst>
                </a:gridCol>
              </a:tblGrid>
              <a:tr h="292735">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Test Case ID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Test Condition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Expected Output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Result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51615"/>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1</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eatables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home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1745920"/>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2</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profile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user profile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2329415"/>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3</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add to favourite/remove favourite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Item is added/removed from favourites accordingly</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567583"/>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4</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share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Website URL is copied to clipboard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6803830"/>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5</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tried to submit empty review</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please fill out this field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2708554"/>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6</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submits review</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Store review and display it in the same page in the review section.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1680291"/>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7</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logout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Log out and redirect to login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dirty="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3664715"/>
                  </a:ext>
                </a:extLst>
              </a:tr>
            </a:tbl>
          </a:graphicData>
        </a:graphic>
      </p:graphicFrame>
      <p:graphicFrame>
        <p:nvGraphicFramePr>
          <p:cNvPr id="11" name="Table 10">
            <a:extLst>
              <a:ext uri="{FF2B5EF4-FFF2-40B4-BE49-F238E27FC236}">
                <a16:creationId xmlns:a16="http://schemas.microsoft.com/office/drawing/2014/main" id="{43EF5238-42F8-499B-A1C2-73C45791AA4D}"/>
              </a:ext>
            </a:extLst>
          </p:cNvPr>
          <p:cNvGraphicFramePr>
            <a:graphicFrameLocks noGrp="1"/>
          </p:cNvGraphicFramePr>
          <p:nvPr/>
        </p:nvGraphicFramePr>
        <p:xfrm>
          <a:off x="838200" y="2976721"/>
          <a:ext cx="10515600" cy="2049145"/>
        </p:xfrm>
        <a:graphic>
          <a:graphicData uri="http://schemas.openxmlformats.org/drawingml/2006/table">
            <a:tbl>
              <a:tblPr firstRow="1" firstCol="1" bandRow="1"/>
              <a:tblGrid>
                <a:gridCol w="1811899">
                  <a:extLst>
                    <a:ext uri="{9D8B030D-6E8A-4147-A177-3AD203B41FA5}">
                      <a16:colId xmlns:a16="http://schemas.microsoft.com/office/drawing/2014/main" val="2509209578"/>
                    </a:ext>
                  </a:extLst>
                </a:gridCol>
                <a:gridCol w="3445268">
                  <a:extLst>
                    <a:ext uri="{9D8B030D-6E8A-4147-A177-3AD203B41FA5}">
                      <a16:colId xmlns:a16="http://schemas.microsoft.com/office/drawing/2014/main" val="1405220070"/>
                    </a:ext>
                  </a:extLst>
                </a:gridCol>
                <a:gridCol w="3428807">
                  <a:extLst>
                    <a:ext uri="{9D8B030D-6E8A-4147-A177-3AD203B41FA5}">
                      <a16:colId xmlns:a16="http://schemas.microsoft.com/office/drawing/2014/main" val="3633454099"/>
                    </a:ext>
                  </a:extLst>
                </a:gridCol>
                <a:gridCol w="1829626">
                  <a:extLst>
                    <a:ext uri="{9D8B030D-6E8A-4147-A177-3AD203B41FA5}">
                      <a16:colId xmlns:a16="http://schemas.microsoft.com/office/drawing/2014/main" val="4231895999"/>
                    </a:ext>
                  </a:extLst>
                </a:gridCol>
              </a:tblGrid>
              <a:tr h="292735">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Test Case ID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Test Condition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Expected Output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Result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693999"/>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1</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eatables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home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548546"/>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2</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profile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user profile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7369110"/>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3</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in home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index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94466"/>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4</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heart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Like/dislike the video</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3401934"/>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5</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click/tap in the video</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Play/pause the video</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2291502"/>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6</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 on the video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Open upload video window</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dirty="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9032338"/>
                  </a:ext>
                </a:extLst>
              </a:tr>
            </a:tbl>
          </a:graphicData>
        </a:graphic>
      </p:graphicFrame>
    </p:spTree>
    <p:extLst>
      <p:ext uri="{BB962C8B-B14F-4D97-AF65-F5344CB8AC3E}">
        <p14:creationId xmlns:p14="http://schemas.microsoft.com/office/powerpoint/2010/main" val="1972302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1"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3"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8"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8"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7"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3019971" y="-3934151"/>
            <a:ext cx="6152069" cy="15432238"/>
          </a:xfrm>
          <a:prstGeom prst="roundRect">
            <a:avLst/>
          </a:prstGeom>
          <a:solidFill>
            <a:srgbClr val="CBE8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106789" y="140588"/>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TESTCASES</a:t>
            </a:r>
            <a:endParaRPr lang="en-IN" sz="2800"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8"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pic>
        <p:nvPicPr>
          <p:cNvPr id="142" name="Picture 141">
            <a:extLst>
              <a:ext uri="{FF2B5EF4-FFF2-40B4-BE49-F238E27FC236}">
                <a16:creationId xmlns:a16="http://schemas.microsoft.com/office/drawing/2014/main" id="{71C9A11F-FBFD-4FDA-ABDB-D64E40681A11}"/>
              </a:ext>
            </a:extLst>
          </p:cNvPr>
          <p:cNvPicPr/>
          <p:nvPr/>
        </p:nvPicPr>
        <p:blipFill>
          <a:blip r:embed="rId2"/>
          <a:stretch>
            <a:fillRect/>
          </a:stretch>
        </p:blipFill>
        <p:spPr bwMode="auto">
          <a:xfrm>
            <a:off x="-15776383" y="9339490"/>
            <a:ext cx="11769332" cy="2369446"/>
          </a:xfrm>
          <a:prstGeom prst="rect">
            <a:avLst/>
          </a:prstGeom>
        </p:spPr>
      </p:pic>
      <p:sp>
        <p:nvSpPr>
          <p:cNvPr id="17" name="TextBox 16">
            <a:extLst>
              <a:ext uri="{FF2B5EF4-FFF2-40B4-BE49-F238E27FC236}">
                <a16:creationId xmlns:a16="http://schemas.microsoft.com/office/drawing/2014/main" id="{F61B1F86-FC13-4561-9659-600F1875EF98}"/>
              </a:ext>
            </a:extLst>
          </p:cNvPr>
          <p:cNvSpPr txBox="1"/>
          <p:nvPr/>
        </p:nvSpPr>
        <p:spPr>
          <a:xfrm>
            <a:off x="571501" y="1338188"/>
            <a:ext cx="2572097" cy="369332"/>
          </a:xfrm>
          <a:prstGeom prst="rect">
            <a:avLst/>
          </a:prstGeom>
          <a:noFill/>
        </p:spPr>
        <p:txBody>
          <a:bodyPr wrap="square" rtlCol="0">
            <a:spAutoFit/>
          </a:bodyPr>
          <a:lstStyle/>
          <a:p>
            <a:r>
              <a:rPr lang="en-IN" dirty="0">
                <a:latin typeface="Poppins SemiBold" panose="00000700000000000000" pitchFamily="2" charset="0"/>
                <a:cs typeface="Poppins SemiBold" panose="00000700000000000000" pitchFamily="2" charset="0"/>
              </a:rPr>
              <a:t>User profile</a:t>
            </a:r>
          </a:p>
        </p:txBody>
      </p:sp>
      <p:graphicFrame>
        <p:nvGraphicFramePr>
          <p:cNvPr id="11" name="Table 10">
            <a:extLst>
              <a:ext uri="{FF2B5EF4-FFF2-40B4-BE49-F238E27FC236}">
                <a16:creationId xmlns:a16="http://schemas.microsoft.com/office/drawing/2014/main" id="{43EF5238-42F8-499B-A1C2-73C45791AA4D}"/>
              </a:ext>
            </a:extLst>
          </p:cNvPr>
          <p:cNvGraphicFramePr>
            <a:graphicFrameLocks noGrp="1"/>
          </p:cNvGraphicFramePr>
          <p:nvPr>
            <p:extLst>
              <p:ext uri="{D42A27DB-BD31-4B8C-83A1-F6EECF244321}">
                <p14:modId xmlns:p14="http://schemas.microsoft.com/office/powerpoint/2010/main" val="2816486361"/>
              </p:ext>
            </p:extLst>
          </p:nvPr>
        </p:nvGraphicFramePr>
        <p:xfrm>
          <a:off x="13403490" y="7572239"/>
          <a:ext cx="10515600" cy="2049145"/>
        </p:xfrm>
        <a:graphic>
          <a:graphicData uri="http://schemas.openxmlformats.org/drawingml/2006/table">
            <a:tbl>
              <a:tblPr firstRow="1" firstCol="1" bandRow="1"/>
              <a:tblGrid>
                <a:gridCol w="1811899">
                  <a:extLst>
                    <a:ext uri="{9D8B030D-6E8A-4147-A177-3AD203B41FA5}">
                      <a16:colId xmlns:a16="http://schemas.microsoft.com/office/drawing/2014/main" val="2509209578"/>
                    </a:ext>
                  </a:extLst>
                </a:gridCol>
                <a:gridCol w="3445268">
                  <a:extLst>
                    <a:ext uri="{9D8B030D-6E8A-4147-A177-3AD203B41FA5}">
                      <a16:colId xmlns:a16="http://schemas.microsoft.com/office/drawing/2014/main" val="1405220070"/>
                    </a:ext>
                  </a:extLst>
                </a:gridCol>
                <a:gridCol w="3428807">
                  <a:extLst>
                    <a:ext uri="{9D8B030D-6E8A-4147-A177-3AD203B41FA5}">
                      <a16:colId xmlns:a16="http://schemas.microsoft.com/office/drawing/2014/main" val="3633454099"/>
                    </a:ext>
                  </a:extLst>
                </a:gridCol>
                <a:gridCol w="1829626">
                  <a:extLst>
                    <a:ext uri="{9D8B030D-6E8A-4147-A177-3AD203B41FA5}">
                      <a16:colId xmlns:a16="http://schemas.microsoft.com/office/drawing/2014/main" val="4231895999"/>
                    </a:ext>
                  </a:extLst>
                </a:gridCol>
              </a:tblGrid>
              <a:tr h="292735">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Test Case ID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Test Condition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Expected Output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Result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693999"/>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1</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eatables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home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548546"/>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2</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profile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user profile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7369110"/>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3</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in home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index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94466"/>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4</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clicks on heart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Like/dislike the video</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3401934"/>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5</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click/tap in the video</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Play/pause the video</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2291502"/>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6</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user click on the video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Open upload video window</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dirty="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9032338"/>
                  </a:ext>
                </a:extLst>
              </a:tr>
            </a:tbl>
          </a:graphicData>
        </a:graphic>
      </p:graphicFrame>
      <p:graphicFrame>
        <p:nvGraphicFramePr>
          <p:cNvPr id="8" name="Table 7">
            <a:extLst>
              <a:ext uri="{FF2B5EF4-FFF2-40B4-BE49-F238E27FC236}">
                <a16:creationId xmlns:a16="http://schemas.microsoft.com/office/drawing/2014/main" id="{AB238E3E-C999-4CE4-B26A-7166174DC120}"/>
              </a:ext>
            </a:extLst>
          </p:cNvPr>
          <p:cNvGraphicFramePr>
            <a:graphicFrameLocks noGrp="1"/>
          </p:cNvGraphicFramePr>
          <p:nvPr/>
        </p:nvGraphicFramePr>
        <p:xfrm>
          <a:off x="838200" y="2098516"/>
          <a:ext cx="10515600" cy="3805555"/>
        </p:xfrm>
        <a:graphic>
          <a:graphicData uri="http://schemas.openxmlformats.org/drawingml/2006/table">
            <a:tbl>
              <a:tblPr firstRow="1" firstCol="1" bandRow="1"/>
              <a:tblGrid>
                <a:gridCol w="1811899">
                  <a:extLst>
                    <a:ext uri="{9D8B030D-6E8A-4147-A177-3AD203B41FA5}">
                      <a16:colId xmlns:a16="http://schemas.microsoft.com/office/drawing/2014/main" val="1356155750"/>
                    </a:ext>
                  </a:extLst>
                </a:gridCol>
                <a:gridCol w="3445268">
                  <a:extLst>
                    <a:ext uri="{9D8B030D-6E8A-4147-A177-3AD203B41FA5}">
                      <a16:colId xmlns:a16="http://schemas.microsoft.com/office/drawing/2014/main" val="48796390"/>
                    </a:ext>
                  </a:extLst>
                </a:gridCol>
                <a:gridCol w="3428807">
                  <a:extLst>
                    <a:ext uri="{9D8B030D-6E8A-4147-A177-3AD203B41FA5}">
                      <a16:colId xmlns:a16="http://schemas.microsoft.com/office/drawing/2014/main" val="2166974788"/>
                    </a:ext>
                  </a:extLst>
                </a:gridCol>
                <a:gridCol w="1829626">
                  <a:extLst>
                    <a:ext uri="{9D8B030D-6E8A-4147-A177-3AD203B41FA5}">
                      <a16:colId xmlns:a16="http://schemas.microsoft.com/office/drawing/2014/main" val="456079620"/>
                    </a:ext>
                  </a:extLst>
                </a:gridCol>
              </a:tblGrid>
              <a:tr h="292735">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Test Case ID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Test Condition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Expected Output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Result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923553"/>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1</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eatables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home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4228520"/>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2</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drop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drops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1158966"/>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3</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video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Open drop upload window</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0545644"/>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4</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logout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Log out and redirect to login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5691406"/>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5</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camera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edit profile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8493730"/>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6</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edit profile button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edit profile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8043233"/>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7</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Favorites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items in user’s favorite list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4268278"/>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8</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the delete icon on the favorite item</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Remove from favorite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2781255"/>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9</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Drops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drops uploaded by the user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7886249"/>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10</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Reviews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reviews uploaded by the user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4543576"/>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11</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delete icon in reviews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Delete the review and redirect to the same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2758865"/>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12</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submit restaurant in footer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restaurant suggest form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dirty="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8892402"/>
                  </a:ext>
                </a:extLst>
              </a:tr>
            </a:tbl>
          </a:graphicData>
        </a:graphic>
      </p:graphicFrame>
    </p:spTree>
    <p:extLst>
      <p:ext uri="{BB962C8B-B14F-4D97-AF65-F5344CB8AC3E}">
        <p14:creationId xmlns:p14="http://schemas.microsoft.com/office/powerpoint/2010/main" val="34728723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1"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673083" y="-2600148"/>
            <a:ext cx="8795071" cy="12928569"/>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8"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8"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grpSp>
        <p:nvGrpSpPr>
          <p:cNvPr id="93" name="Group 92">
            <a:extLst>
              <a:ext uri="{FF2B5EF4-FFF2-40B4-BE49-F238E27FC236}">
                <a16:creationId xmlns:a16="http://schemas.microsoft.com/office/drawing/2014/main" id="{1780A3D1-1EC2-4F09-BCB6-59C68148B1E2}"/>
              </a:ext>
            </a:extLst>
          </p:cNvPr>
          <p:cNvGrpSpPr/>
          <p:nvPr/>
        </p:nvGrpSpPr>
        <p:grpSpPr>
          <a:xfrm>
            <a:off x="-1416027" y="-970205"/>
            <a:ext cx="15280440" cy="8161734"/>
            <a:chOff x="-532088" y="-773215"/>
            <a:chExt cx="15280440" cy="8161734"/>
          </a:xfrm>
        </p:grpSpPr>
        <p:grpSp>
          <p:nvGrpSpPr>
            <p:cNvPr id="94" name="Group 93">
              <a:extLst>
                <a:ext uri="{FF2B5EF4-FFF2-40B4-BE49-F238E27FC236}">
                  <a16:creationId xmlns:a16="http://schemas.microsoft.com/office/drawing/2014/main" id="{D97E22DC-AE33-4260-AAEC-6A04C1FA9D4F}"/>
                </a:ext>
              </a:extLst>
            </p:cNvPr>
            <p:cNvGrpSpPr/>
            <p:nvPr/>
          </p:nvGrpSpPr>
          <p:grpSpPr>
            <a:xfrm>
              <a:off x="3107367" y="-718001"/>
              <a:ext cx="4332681" cy="8106520"/>
              <a:chOff x="3774253" y="-742359"/>
              <a:chExt cx="4332681" cy="8106520"/>
            </a:xfrm>
            <a:noFill/>
          </p:grpSpPr>
          <p:sp>
            <p:nvSpPr>
              <p:cNvPr id="131" name="TextBox 130">
                <a:extLst>
                  <a:ext uri="{FF2B5EF4-FFF2-40B4-BE49-F238E27FC236}">
                    <a16:creationId xmlns:a16="http://schemas.microsoft.com/office/drawing/2014/main" id="{14528B92-F5AE-4410-8224-B09E21E4B8A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351CFAD0-DF7E-4103-974F-5A1AD471D78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rgbClr val="FFFF00">
                        <a:alpha val="8000"/>
                      </a:srgbClr>
                    </a:solidFill>
                    <a:latin typeface="Coolvetica Rg" panose="020B0603030602020004" pitchFamily="34" charset="0"/>
                  </a:rPr>
                  <a:t>eatables</a:t>
                </a:r>
              </a:p>
            </p:txBody>
          </p:sp>
          <p:sp>
            <p:nvSpPr>
              <p:cNvPr id="133" name="TextBox 132">
                <a:extLst>
                  <a:ext uri="{FF2B5EF4-FFF2-40B4-BE49-F238E27FC236}">
                    <a16:creationId xmlns:a16="http://schemas.microsoft.com/office/drawing/2014/main" id="{073DCFA4-33BE-4335-BA9A-C856F6EAB5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660A5572-2AF2-4693-A1D8-4179BAEC2D7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D98D2A14-21EA-44F6-A36A-5A636627D73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F9F96E9F-74BC-42F4-9C10-2525437D994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9CFF0E4C-4AEE-443B-8468-C46E598F5F0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BFD78AE6-64BE-4DD3-B373-E7F2DBB1D0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7BDD0F64-F486-487D-ADD7-F0DDB1EC7B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E1624F79-086D-40D4-8FCF-BE7A2098608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E6D1F53C-88CB-4F1A-899A-D2DA5A2558CF}"/>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5" name="Group 94">
              <a:extLst>
                <a:ext uri="{FF2B5EF4-FFF2-40B4-BE49-F238E27FC236}">
                  <a16:creationId xmlns:a16="http://schemas.microsoft.com/office/drawing/2014/main" id="{9F032375-1CF5-4D40-BE4D-9CB60755EA19}"/>
                </a:ext>
              </a:extLst>
            </p:cNvPr>
            <p:cNvGrpSpPr/>
            <p:nvPr/>
          </p:nvGrpSpPr>
          <p:grpSpPr>
            <a:xfrm>
              <a:off x="-532088" y="-718001"/>
              <a:ext cx="4332681" cy="8106520"/>
              <a:chOff x="3774253" y="-742359"/>
              <a:chExt cx="4332681" cy="8106520"/>
            </a:xfrm>
            <a:noFill/>
          </p:grpSpPr>
          <p:sp>
            <p:nvSpPr>
              <p:cNvPr id="120" name="TextBox 119">
                <a:extLst>
                  <a:ext uri="{FF2B5EF4-FFF2-40B4-BE49-F238E27FC236}">
                    <a16:creationId xmlns:a16="http://schemas.microsoft.com/office/drawing/2014/main" id="{AD1F8111-8430-41E8-BDD7-982D05E5778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1B458A20-C734-4E2E-B5D0-C3C3C0620DD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169B1876-534A-4603-A352-96EFBFE6DEB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E9B5D6E0-76F8-4335-BAB8-18540793E0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1D9EDD6C-B9C0-4C48-9797-75B3703D88C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B0F8A0AA-5801-4058-BDAD-BFD4F98FA84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E211C8A9-BAEF-4655-925D-D8A9B8150A7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0C910F9E-E785-4EA5-A16F-8AFBE8C910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A6A035E1-A03C-46AA-AB73-A06482B1C2C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1C2C526C-939A-4ED2-8446-243686D1965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C1D531E0-5258-4235-AE72-1654225FF8C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F6111165-BC78-4081-B693-66ECB196A742}"/>
                </a:ext>
              </a:extLst>
            </p:cNvPr>
            <p:cNvGrpSpPr/>
            <p:nvPr/>
          </p:nvGrpSpPr>
          <p:grpSpPr>
            <a:xfrm>
              <a:off x="6782266" y="-773215"/>
              <a:ext cx="4332681" cy="8106520"/>
              <a:chOff x="3774253" y="-742359"/>
              <a:chExt cx="4332681" cy="8106520"/>
            </a:xfrm>
            <a:noFill/>
          </p:grpSpPr>
          <p:sp>
            <p:nvSpPr>
              <p:cNvPr id="109" name="TextBox 108">
                <a:extLst>
                  <a:ext uri="{FF2B5EF4-FFF2-40B4-BE49-F238E27FC236}">
                    <a16:creationId xmlns:a16="http://schemas.microsoft.com/office/drawing/2014/main" id="{ED72E9E4-326F-46B7-8887-1CA12366E7B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8DD87D51-6946-4D48-8057-2BF6758FE86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540BC6F-4CF7-4714-93F2-BFED01EC17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3C5DEDE4-ACFC-4CDC-A5FD-92221FECD23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50E782F-B82A-431F-B525-20ECFBFE3B2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5CC207EE-8231-43A2-B989-9B1CBF10B22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AEED63-88D4-4156-AA87-120B6687528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1B59CB64-B3B3-4BC7-91E0-5EDC2937F13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E787F2BF-1F52-426E-BA24-5B0A63C483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429678D-C892-42DA-9F66-33564EF9974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DF47046B-9883-4285-94F7-07AE808CC30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C4876C68-BE59-467B-A381-6783D1E708A8}"/>
                </a:ext>
              </a:extLst>
            </p:cNvPr>
            <p:cNvGrpSpPr/>
            <p:nvPr/>
          </p:nvGrpSpPr>
          <p:grpSpPr>
            <a:xfrm>
              <a:off x="10415671" y="-773215"/>
              <a:ext cx="4332681" cy="8106520"/>
              <a:chOff x="3774253" y="-742359"/>
              <a:chExt cx="4332681" cy="8106520"/>
            </a:xfrm>
            <a:noFill/>
          </p:grpSpPr>
          <p:sp>
            <p:nvSpPr>
              <p:cNvPr id="98" name="TextBox 97">
                <a:extLst>
                  <a:ext uri="{FF2B5EF4-FFF2-40B4-BE49-F238E27FC236}">
                    <a16:creationId xmlns:a16="http://schemas.microsoft.com/office/drawing/2014/main" id="{90F93509-39DE-42B0-A697-A7E4A289815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09E8FB1E-0B84-41F9-AD6A-B7C1C301CD8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3DE4C74E-28D3-4846-B130-FBC7179B934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921B0CCF-FC22-483A-BD17-4297752550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0E2D1A69-2820-4FCA-8736-EA279366EA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42C4FF3F-5428-47CD-A01E-E2C9FDD6F6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810B7034-96CA-473A-92F4-71B9D10F54C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52E4EE6A-EA3B-429E-81B2-317E752F477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5C2B780C-9A72-46F9-94D6-2B3A02FAF66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BF90D9EF-B7ED-4594-BE3D-BF81695B593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38FD043F-992A-4F1F-BC87-B32E7C88EF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3019972" y="-3934151"/>
            <a:ext cx="6152069" cy="15432238"/>
          </a:xfrm>
          <a:prstGeom prst="roundRect">
            <a:avLst/>
          </a:prstGeom>
          <a:solidFill>
            <a:srgbClr val="CBE8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6A8877A-AB09-4FE2-B7A3-04C6D240EAE6}"/>
              </a:ext>
            </a:extLst>
          </p:cNvPr>
          <p:cNvSpPr txBox="1"/>
          <p:nvPr/>
        </p:nvSpPr>
        <p:spPr>
          <a:xfrm>
            <a:off x="5106789" y="140588"/>
            <a:ext cx="2352487" cy="523220"/>
          </a:xfrm>
          <a:prstGeom prst="rect">
            <a:avLst/>
          </a:prstGeom>
          <a:noFill/>
        </p:spPr>
        <p:txBody>
          <a:bodyPr wrap="square" rtlCol="0">
            <a:spAutoFit/>
          </a:bodyPr>
          <a:lstStyle/>
          <a:p>
            <a:r>
              <a:rPr lang="en-US" sz="2800" dirty="0">
                <a:latin typeface="Poppins ExtraBold" panose="00000900000000000000" pitchFamily="2" charset="0"/>
                <a:cs typeface="Poppins ExtraBold" panose="00000900000000000000" pitchFamily="2" charset="0"/>
              </a:rPr>
              <a:t>TESTCASES</a:t>
            </a:r>
            <a:endParaRPr lang="en-IN" sz="2800"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8"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pic>
        <p:nvPicPr>
          <p:cNvPr id="142" name="Picture 141">
            <a:extLst>
              <a:ext uri="{FF2B5EF4-FFF2-40B4-BE49-F238E27FC236}">
                <a16:creationId xmlns:a16="http://schemas.microsoft.com/office/drawing/2014/main" id="{71C9A11F-FBFD-4FDA-ABDB-D64E40681A11}"/>
              </a:ext>
            </a:extLst>
          </p:cNvPr>
          <p:cNvPicPr/>
          <p:nvPr/>
        </p:nvPicPr>
        <p:blipFill>
          <a:blip r:embed="rId2"/>
          <a:stretch>
            <a:fillRect/>
          </a:stretch>
        </p:blipFill>
        <p:spPr bwMode="auto">
          <a:xfrm>
            <a:off x="-15776383" y="9339490"/>
            <a:ext cx="11769332" cy="2369446"/>
          </a:xfrm>
          <a:prstGeom prst="rect">
            <a:avLst/>
          </a:prstGeom>
        </p:spPr>
      </p:pic>
      <p:sp>
        <p:nvSpPr>
          <p:cNvPr id="17" name="TextBox 16">
            <a:extLst>
              <a:ext uri="{FF2B5EF4-FFF2-40B4-BE49-F238E27FC236}">
                <a16:creationId xmlns:a16="http://schemas.microsoft.com/office/drawing/2014/main" id="{F61B1F86-FC13-4561-9659-600F1875EF98}"/>
              </a:ext>
            </a:extLst>
          </p:cNvPr>
          <p:cNvSpPr txBox="1"/>
          <p:nvPr/>
        </p:nvSpPr>
        <p:spPr>
          <a:xfrm>
            <a:off x="571501" y="1338188"/>
            <a:ext cx="2572097" cy="369332"/>
          </a:xfrm>
          <a:prstGeom prst="rect">
            <a:avLst/>
          </a:prstGeom>
          <a:noFill/>
        </p:spPr>
        <p:txBody>
          <a:bodyPr wrap="square" rtlCol="0">
            <a:spAutoFit/>
          </a:bodyPr>
          <a:lstStyle/>
          <a:p>
            <a:r>
              <a:rPr lang="en-IN" dirty="0">
                <a:latin typeface="Poppins SemiBold" panose="00000700000000000000" pitchFamily="2" charset="0"/>
                <a:cs typeface="Poppins SemiBold" panose="00000700000000000000" pitchFamily="2" charset="0"/>
              </a:rPr>
              <a:t>Admin panel</a:t>
            </a:r>
          </a:p>
        </p:txBody>
      </p:sp>
      <p:graphicFrame>
        <p:nvGraphicFramePr>
          <p:cNvPr id="8" name="Table 7">
            <a:extLst>
              <a:ext uri="{FF2B5EF4-FFF2-40B4-BE49-F238E27FC236}">
                <a16:creationId xmlns:a16="http://schemas.microsoft.com/office/drawing/2014/main" id="{AB238E3E-C999-4CE4-B26A-7166174DC120}"/>
              </a:ext>
            </a:extLst>
          </p:cNvPr>
          <p:cNvGraphicFramePr>
            <a:graphicFrameLocks noGrp="1"/>
          </p:cNvGraphicFramePr>
          <p:nvPr>
            <p:extLst>
              <p:ext uri="{D42A27DB-BD31-4B8C-83A1-F6EECF244321}">
                <p14:modId xmlns:p14="http://schemas.microsoft.com/office/powerpoint/2010/main" val="2824003270"/>
              </p:ext>
            </p:extLst>
          </p:nvPr>
        </p:nvGraphicFramePr>
        <p:xfrm>
          <a:off x="14277198" y="7462366"/>
          <a:ext cx="10515600" cy="3754247"/>
        </p:xfrm>
        <a:graphic>
          <a:graphicData uri="http://schemas.openxmlformats.org/drawingml/2006/table">
            <a:tbl>
              <a:tblPr firstRow="1" firstCol="1" bandRow="1"/>
              <a:tblGrid>
                <a:gridCol w="1811899">
                  <a:extLst>
                    <a:ext uri="{9D8B030D-6E8A-4147-A177-3AD203B41FA5}">
                      <a16:colId xmlns:a16="http://schemas.microsoft.com/office/drawing/2014/main" val="1356155750"/>
                    </a:ext>
                  </a:extLst>
                </a:gridCol>
                <a:gridCol w="3445268">
                  <a:extLst>
                    <a:ext uri="{9D8B030D-6E8A-4147-A177-3AD203B41FA5}">
                      <a16:colId xmlns:a16="http://schemas.microsoft.com/office/drawing/2014/main" val="48796390"/>
                    </a:ext>
                  </a:extLst>
                </a:gridCol>
                <a:gridCol w="3428807">
                  <a:extLst>
                    <a:ext uri="{9D8B030D-6E8A-4147-A177-3AD203B41FA5}">
                      <a16:colId xmlns:a16="http://schemas.microsoft.com/office/drawing/2014/main" val="2166974788"/>
                    </a:ext>
                  </a:extLst>
                </a:gridCol>
                <a:gridCol w="1829626">
                  <a:extLst>
                    <a:ext uri="{9D8B030D-6E8A-4147-A177-3AD203B41FA5}">
                      <a16:colId xmlns:a16="http://schemas.microsoft.com/office/drawing/2014/main" val="456079620"/>
                    </a:ext>
                  </a:extLst>
                </a:gridCol>
              </a:tblGrid>
              <a:tr h="54749">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Test Case ID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Test Condition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Expected Output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Result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923553"/>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1</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eatables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home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4228520"/>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2</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drop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drops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1158966"/>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3</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video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Open drop upload window</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0545644"/>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4</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logout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Log out and redirect to login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5691406"/>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5</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camera icon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edit profile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8493730"/>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6</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edit profile button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edit profile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8043233"/>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7</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Favorites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items in user’s favorite list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4268278"/>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8</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the delete icon on the favorite item</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Remove from favorite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2781255"/>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9</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Drops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drops uploaded by the user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7886249"/>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10</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Reviews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reviews uploaded by the user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4543576"/>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11</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delete icon in reviews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Delete the review and redirect to the same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2758865"/>
                  </a:ext>
                </a:extLst>
              </a:tr>
              <a:tr h="292735">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12</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submit restaurant in footer</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restaurant suggest form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pPr>
                      <a:r>
                        <a:rPr lang="en-US" sz="1200" dirty="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8892402"/>
                  </a:ext>
                </a:extLst>
              </a:tr>
            </a:tbl>
          </a:graphicData>
        </a:graphic>
      </p:graphicFrame>
      <p:graphicFrame>
        <p:nvGraphicFramePr>
          <p:cNvPr id="9" name="Table 8">
            <a:extLst>
              <a:ext uri="{FF2B5EF4-FFF2-40B4-BE49-F238E27FC236}">
                <a16:creationId xmlns:a16="http://schemas.microsoft.com/office/drawing/2014/main" id="{4942568C-4922-4FE2-A577-04CEEBD4EEE6}"/>
              </a:ext>
            </a:extLst>
          </p:cNvPr>
          <p:cNvGraphicFramePr>
            <a:graphicFrameLocks noGrp="1"/>
          </p:cNvGraphicFramePr>
          <p:nvPr/>
        </p:nvGraphicFramePr>
        <p:xfrm>
          <a:off x="838200" y="2900077"/>
          <a:ext cx="10515600" cy="2202434"/>
        </p:xfrm>
        <a:graphic>
          <a:graphicData uri="http://schemas.openxmlformats.org/drawingml/2006/table">
            <a:tbl>
              <a:tblPr firstRow="1" firstCol="1" bandRow="1"/>
              <a:tblGrid>
                <a:gridCol w="1777136">
                  <a:extLst>
                    <a:ext uri="{9D8B030D-6E8A-4147-A177-3AD203B41FA5}">
                      <a16:colId xmlns:a16="http://schemas.microsoft.com/office/drawing/2014/main" val="1253615871"/>
                    </a:ext>
                  </a:extLst>
                </a:gridCol>
                <a:gridCol w="3615263">
                  <a:extLst>
                    <a:ext uri="{9D8B030D-6E8A-4147-A177-3AD203B41FA5}">
                      <a16:colId xmlns:a16="http://schemas.microsoft.com/office/drawing/2014/main" val="1672208507"/>
                    </a:ext>
                  </a:extLst>
                </a:gridCol>
                <a:gridCol w="3291383">
                  <a:extLst>
                    <a:ext uri="{9D8B030D-6E8A-4147-A177-3AD203B41FA5}">
                      <a16:colId xmlns:a16="http://schemas.microsoft.com/office/drawing/2014/main" val="721956958"/>
                    </a:ext>
                  </a:extLst>
                </a:gridCol>
                <a:gridCol w="1831818">
                  <a:extLst>
                    <a:ext uri="{9D8B030D-6E8A-4147-A177-3AD203B41FA5}">
                      <a16:colId xmlns:a16="http://schemas.microsoft.com/office/drawing/2014/main" val="3694242544"/>
                    </a:ext>
                  </a:extLst>
                </a:gridCol>
              </a:tblGrid>
              <a:tr h="292735">
                <a:tc>
                  <a:txBody>
                    <a:bodyPr/>
                    <a:lstStyle/>
                    <a:p>
                      <a:pPr>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Test Case ID</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Test Condition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Expected Output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pPr>
                      <a:r>
                        <a:rPr lang="en-US" sz="1200" b="1">
                          <a:effectLst/>
                          <a:latin typeface="Times New Roman" panose="02020603050405020304" pitchFamily="18" charset="0"/>
                          <a:ea typeface="Calibri" panose="020F0502020204030204" pitchFamily="34" charset="0"/>
                          <a:cs typeface="Kartika" panose="02020503030404060203" pitchFamily="18" charset="0"/>
                        </a:rPr>
                        <a:t>Result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1126628"/>
                  </a:ext>
                </a:extLst>
              </a:tr>
              <a:tr h="292735">
                <a:tc>
                  <a:txBody>
                    <a:bodyPr/>
                    <a:lstStyle/>
                    <a:p>
                      <a:pPr>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1</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add new restaurant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form to add new restaurant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581726"/>
                  </a:ext>
                </a:extLst>
              </a:tr>
              <a:tr h="292735">
                <a:tc>
                  <a:txBody>
                    <a:bodyPr/>
                    <a:lstStyle/>
                    <a:p>
                      <a:pPr>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2</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manage restaurant</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list of all restaurants with edit and delete button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3269349"/>
                  </a:ext>
                </a:extLst>
              </a:tr>
              <a:tr h="292735">
                <a:tc>
                  <a:txBody>
                    <a:bodyPr/>
                    <a:lstStyle/>
                    <a:p>
                      <a:pPr>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3</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add item</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form to add new item</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505224"/>
                  </a:ext>
                </a:extLst>
              </a:tr>
              <a:tr h="292735">
                <a:tc>
                  <a:txBody>
                    <a:bodyPr/>
                    <a:lstStyle/>
                    <a:p>
                      <a:pPr>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4</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user suggestion</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Display all restaurant suggestions submitted by different users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5511753"/>
                  </a:ext>
                </a:extLst>
              </a:tr>
              <a:tr h="292735">
                <a:tc>
                  <a:txBody>
                    <a:bodyPr/>
                    <a:lstStyle/>
                    <a:p>
                      <a:pPr>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5</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If clicked on admin logo</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pPr>
                      <a:r>
                        <a:rPr lang="en-US" sz="1200">
                          <a:effectLst/>
                          <a:latin typeface="Times New Roman" panose="02020603050405020304" pitchFamily="18" charset="0"/>
                          <a:ea typeface="Calibri" panose="020F0502020204030204" pitchFamily="34" charset="0"/>
                          <a:cs typeface="Kartika" panose="02020503030404060203" pitchFamily="18" charset="0"/>
                        </a:rPr>
                        <a:t>Redirect to admin profile page</a:t>
                      </a:r>
                      <a:endParaRPr lang="en-IN" sz="110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pPr>
                      <a:r>
                        <a:rPr lang="en-US" sz="1200" dirty="0">
                          <a:effectLst/>
                          <a:latin typeface="Times New Roman" panose="02020603050405020304" pitchFamily="18" charset="0"/>
                          <a:ea typeface="Calibri" panose="020F0502020204030204" pitchFamily="34" charset="0"/>
                          <a:cs typeface="Kartika" panose="02020503030404060203" pitchFamily="18" charset="0"/>
                        </a:rPr>
                        <a:t>Success</a:t>
                      </a:r>
                      <a:endParaRPr lang="en-IN" sz="1100" dirty="0">
                        <a:effectLst/>
                        <a:latin typeface="Times New Roman" panose="02020603050405020304" pitchFamily="18" charset="0"/>
                        <a:ea typeface="Times New Roman" panose="02020603050405020304" pitchFamily="18" charset="0"/>
                        <a:cs typeface="Kartika" panose="02020503030404060203"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137095"/>
                  </a:ext>
                </a:extLst>
              </a:tr>
            </a:tbl>
          </a:graphicData>
        </a:graphic>
      </p:graphicFrame>
      <p:pic>
        <p:nvPicPr>
          <p:cNvPr id="70" name="Picture 69">
            <a:extLst>
              <a:ext uri="{FF2B5EF4-FFF2-40B4-BE49-F238E27FC236}">
                <a16:creationId xmlns:a16="http://schemas.microsoft.com/office/drawing/2014/main" id="{13E1F928-4285-4A10-B903-6EE0460E5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8771" y="-2772731"/>
            <a:ext cx="3060960" cy="3060960"/>
          </a:xfrm>
          <a:prstGeom prst="rect">
            <a:avLst/>
          </a:prstGeom>
          <a:noFill/>
        </p:spPr>
      </p:pic>
      <p:grpSp>
        <p:nvGrpSpPr>
          <p:cNvPr id="74" name="Group 73">
            <a:extLst>
              <a:ext uri="{FF2B5EF4-FFF2-40B4-BE49-F238E27FC236}">
                <a16:creationId xmlns:a16="http://schemas.microsoft.com/office/drawing/2014/main" id="{58E9CE54-9506-43E1-AEA1-EF6FE4FC305A}"/>
              </a:ext>
            </a:extLst>
          </p:cNvPr>
          <p:cNvGrpSpPr/>
          <p:nvPr/>
        </p:nvGrpSpPr>
        <p:grpSpPr>
          <a:xfrm>
            <a:off x="2762880" y="9165648"/>
            <a:ext cx="2656164" cy="4052897"/>
            <a:chOff x="3367109" y="2739356"/>
            <a:chExt cx="2656164" cy="4052897"/>
          </a:xfrm>
        </p:grpSpPr>
        <p:sp>
          <p:nvSpPr>
            <p:cNvPr id="75" name="Rectangle: Rounded Corners 74">
              <a:extLst>
                <a:ext uri="{FF2B5EF4-FFF2-40B4-BE49-F238E27FC236}">
                  <a16:creationId xmlns:a16="http://schemas.microsoft.com/office/drawing/2014/main" id="{29C406BE-C89D-49AA-9767-2C8C868F9706}"/>
                </a:ext>
              </a:extLst>
            </p:cNvPr>
            <p:cNvSpPr/>
            <p:nvPr/>
          </p:nvSpPr>
          <p:spPr>
            <a:xfrm>
              <a:off x="3367109" y="2739356"/>
              <a:ext cx="2656164" cy="4052897"/>
            </a:xfrm>
            <a:prstGeom prst="roundRect">
              <a:avLst/>
            </a:prstGeom>
            <a:solidFill>
              <a:srgbClr val="F9FBB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BA63BD1A-92E6-44CC-BDA0-813BAC1D42B5}"/>
                </a:ext>
              </a:extLst>
            </p:cNvPr>
            <p:cNvSpPr txBox="1"/>
            <p:nvPr/>
          </p:nvSpPr>
          <p:spPr>
            <a:xfrm>
              <a:off x="4375746" y="3110513"/>
              <a:ext cx="843572" cy="369332"/>
            </a:xfrm>
            <a:prstGeom prst="rect">
              <a:avLst/>
            </a:prstGeom>
            <a:solidFill>
              <a:srgbClr val="F9FBB2"/>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grpSp>
      <p:grpSp>
        <p:nvGrpSpPr>
          <p:cNvPr id="77" name="Group 76">
            <a:extLst>
              <a:ext uri="{FF2B5EF4-FFF2-40B4-BE49-F238E27FC236}">
                <a16:creationId xmlns:a16="http://schemas.microsoft.com/office/drawing/2014/main" id="{958AB819-8C56-4A0D-B8C6-DFE5596D0D82}"/>
              </a:ext>
            </a:extLst>
          </p:cNvPr>
          <p:cNvGrpSpPr/>
          <p:nvPr/>
        </p:nvGrpSpPr>
        <p:grpSpPr>
          <a:xfrm>
            <a:off x="-4028263" y="2460984"/>
            <a:ext cx="2656164" cy="4052897"/>
            <a:chOff x="177556" y="2754082"/>
            <a:chExt cx="2656164" cy="4052897"/>
          </a:xfrm>
        </p:grpSpPr>
        <p:sp>
          <p:nvSpPr>
            <p:cNvPr id="78" name="Rectangle: Rounded Corners 77">
              <a:extLst>
                <a:ext uri="{FF2B5EF4-FFF2-40B4-BE49-F238E27FC236}">
                  <a16:creationId xmlns:a16="http://schemas.microsoft.com/office/drawing/2014/main" id="{81EB9C52-62D9-4428-8F40-EEF230BB1D03}"/>
                </a:ext>
              </a:extLst>
            </p:cNvPr>
            <p:cNvSpPr/>
            <p:nvPr/>
          </p:nvSpPr>
          <p:spPr>
            <a:xfrm>
              <a:off x="177556" y="2754082"/>
              <a:ext cx="2656164" cy="4052897"/>
            </a:xfrm>
            <a:prstGeom prst="roundRect">
              <a:avLst/>
            </a:prstGeom>
            <a:solidFill>
              <a:srgbClr val="E3E9C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D3E66981-05CC-4969-88D4-80C13D190EC9}"/>
                </a:ext>
              </a:extLst>
            </p:cNvPr>
            <p:cNvSpPr txBox="1"/>
            <p:nvPr/>
          </p:nvSpPr>
          <p:spPr>
            <a:xfrm>
              <a:off x="733955" y="2921048"/>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SYNOPSIS</a:t>
              </a:r>
              <a:endParaRPr lang="en-IN" dirty="0">
                <a:latin typeface="Poppins ExtraBold" panose="00000900000000000000" pitchFamily="2" charset="0"/>
                <a:cs typeface="Poppins ExtraBold" panose="00000900000000000000" pitchFamily="2" charset="0"/>
              </a:endParaRPr>
            </a:p>
          </p:txBody>
        </p:sp>
      </p:grpSp>
      <p:sp>
        <p:nvSpPr>
          <p:cNvPr id="80" name="Rectangle: Rounded Corners 79">
            <a:extLst>
              <a:ext uri="{FF2B5EF4-FFF2-40B4-BE49-F238E27FC236}">
                <a16:creationId xmlns:a16="http://schemas.microsoft.com/office/drawing/2014/main" id="{D13B424A-AB9A-4B72-90D9-FEC12B680690}"/>
              </a:ext>
            </a:extLst>
          </p:cNvPr>
          <p:cNvSpPr/>
          <p:nvPr/>
        </p:nvSpPr>
        <p:spPr>
          <a:xfrm>
            <a:off x="7995469" y="-4737855"/>
            <a:ext cx="2656164" cy="4052897"/>
          </a:xfrm>
          <a:prstGeom prst="roundRect">
            <a:avLst/>
          </a:prstGeom>
          <a:solidFill>
            <a:srgbClr val="BFCBC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TextBox 80">
            <a:extLst>
              <a:ext uri="{FF2B5EF4-FFF2-40B4-BE49-F238E27FC236}">
                <a16:creationId xmlns:a16="http://schemas.microsoft.com/office/drawing/2014/main" id="{3AD2BA25-E7DC-485E-872D-5BF244FD633A}"/>
              </a:ext>
            </a:extLst>
          </p:cNvPr>
          <p:cNvSpPr txBox="1"/>
          <p:nvPr/>
        </p:nvSpPr>
        <p:spPr>
          <a:xfrm>
            <a:off x="8523001" y="-4386372"/>
            <a:ext cx="1912140" cy="369332"/>
          </a:xfrm>
          <a:prstGeom prst="rect">
            <a:avLst/>
          </a:prstGeom>
          <a:solidFill>
            <a:srgbClr val="BFCBC2"/>
          </a:solidFill>
          <a:ln>
            <a:solidFill>
              <a:srgbClr val="BFCBC2"/>
            </a:solidFill>
          </a:ln>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17985691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4" name="Rectangle: Rounded Corners 113">
            <a:extLst>
              <a:ext uri="{FF2B5EF4-FFF2-40B4-BE49-F238E27FC236}">
                <a16:creationId xmlns:a16="http://schemas.microsoft.com/office/drawing/2014/main" id="{E549FC73-4B16-46DD-9DBC-5336FB24DF05}"/>
              </a:ext>
            </a:extLst>
          </p:cNvPr>
          <p:cNvSpPr/>
          <p:nvPr/>
        </p:nvSpPr>
        <p:spPr>
          <a:xfrm rot="5400000">
            <a:off x="2463661" y="-2215849"/>
            <a:ext cx="7423743" cy="13461467"/>
          </a:xfrm>
          <a:prstGeom prst="roundRect">
            <a:avLst/>
          </a:prstGeom>
          <a:solidFill>
            <a:srgbClr val="FEC60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522728" y="-389731"/>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grpSp>
        <p:nvGrpSpPr>
          <p:cNvPr id="7" name="Group 6">
            <a:extLst>
              <a:ext uri="{FF2B5EF4-FFF2-40B4-BE49-F238E27FC236}">
                <a16:creationId xmlns:a16="http://schemas.microsoft.com/office/drawing/2014/main" id="{8723BCE6-1181-466A-9EB1-3F3A0EDA68FC}"/>
              </a:ext>
            </a:extLst>
          </p:cNvPr>
          <p:cNvGrpSpPr/>
          <p:nvPr/>
        </p:nvGrpSpPr>
        <p:grpSpPr>
          <a:xfrm>
            <a:off x="3367109" y="2739356"/>
            <a:ext cx="2656164" cy="4052897"/>
            <a:chOff x="3367109" y="2739356"/>
            <a:chExt cx="2656164" cy="4052897"/>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367109" y="2739356"/>
              <a:ext cx="2656164" cy="4052897"/>
            </a:xfrm>
            <a:prstGeom prst="roundRect">
              <a:avLst/>
            </a:prstGeom>
            <a:solidFill>
              <a:srgbClr val="F9FBB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TextBox 89">
              <a:extLst>
                <a:ext uri="{FF2B5EF4-FFF2-40B4-BE49-F238E27FC236}">
                  <a16:creationId xmlns:a16="http://schemas.microsoft.com/office/drawing/2014/main" id="{0AEC87DF-FBF1-41F4-8CD5-90B1270CFD11}"/>
                </a:ext>
              </a:extLst>
            </p:cNvPr>
            <p:cNvSpPr txBox="1"/>
            <p:nvPr/>
          </p:nvSpPr>
          <p:spPr>
            <a:xfrm>
              <a:off x="4375746" y="3110513"/>
              <a:ext cx="843572" cy="369332"/>
            </a:xfrm>
            <a:prstGeom prst="rect">
              <a:avLst/>
            </a:prstGeom>
            <a:solidFill>
              <a:srgbClr val="F9FBB2"/>
            </a:solidFill>
            <a:ln>
              <a:noFill/>
            </a:ln>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grpSp>
      <p:sp>
        <p:nvSpPr>
          <p:cNvPr id="3" name="Rectangle: Rounded Corners 2">
            <a:extLst>
              <a:ext uri="{FF2B5EF4-FFF2-40B4-BE49-F238E27FC236}">
                <a16:creationId xmlns:a16="http://schemas.microsoft.com/office/drawing/2014/main" id="{93C3A870-52CC-41BD-8309-A15A444E561A}"/>
              </a:ext>
            </a:extLst>
          </p:cNvPr>
          <p:cNvSpPr/>
          <p:nvPr/>
        </p:nvSpPr>
        <p:spPr>
          <a:xfrm>
            <a:off x="177556" y="2754082"/>
            <a:ext cx="2656164" cy="4052897"/>
          </a:xfrm>
          <a:prstGeom prst="roundRect">
            <a:avLst/>
          </a:prstGeom>
          <a:solidFill>
            <a:srgbClr val="E3E9C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523125" y="2834164"/>
            <a:ext cx="2656164" cy="4052897"/>
          </a:xfrm>
          <a:prstGeom prst="roundRect">
            <a:avLst/>
          </a:prstGeom>
          <a:solidFill>
            <a:srgbClr val="CBE896"/>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TextBox 90">
            <a:extLst>
              <a:ext uri="{FF2B5EF4-FFF2-40B4-BE49-F238E27FC236}">
                <a16:creationId xmlns:a16="http://schemas.microsoft.com/office/drawing/2014/main" id="{90F3ECA0-502D-425E-B693-61A5ED1861E1}"/>
              </a:ext>
            </a:extLst>
          </p:cNvPr>
          <p:cNvSpPr txBox="1"/>
          <p:nvPr/>
        </p:nvSpPr>
        <p:spPr>
          <a:xfrm>
            <a:off x="10119304" y="3130447"/>
            <a:ext cx="1912140" cy="369332"/>
          </a:xfrm>
          <a:prstGeom prst="rect">
            <a:avLst/>
          </a:prstGeom>
          <a:solidFill>
            <a:srgbClr val="CBE896"/>
          </a:solidFill>
          <a:ln>
            <a:noFill/>
          </a:ln>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pic>
        <p:nvPicPr>
          <p:cNvPr id="4" name="Picture 3">
            <a:extLst>
              <a:ext uri="{FF2B5EF4-FFF2-40B4-BE49-F238E27FC236}">
                <a16:creationId xmlns:a16="http://schemas.microsoft.com/office/drawing/2014/main" id="{0DD3A8FA-FD78-4942-9AD2-986BADDD5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7187" y="937618"/>
            <a:ext cx="6348997" cy="6348997"/>
          </a:xfrm>
          <a:prstGeom prst="rect">
            <a:avLst/>
          </a:prstGeom>
        </p:spPr>
      </p:pic>
      <p:sp>
        <p:nvSpPr>
          <p:cNvPr id="16" name="TextBox 15">
            <a:extLst>
              <a:ext uri="{FF2B5EF4-FFF2-40B4-BE49-F238E27FC236}">
                <a16:creationId xmlns:a16="http://schemas.microsoft.com/office/drawing/2014/main" id="{55D15141-18E9-4C79-8DE0-E6387D798761}"/>
              </a:ext>
            </a:extLst>
          </p:cNvPr>
          <p:cNvSpPr txBox="1"/>
          <p:nvPr/>
        </p:nvSpPr>
        <p:spPr>
          <a:xfrm>
            <a:off x="3638137" y="1000974"/>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22" name="Rectangle: Rounded Corners 21">
            <a:extLst>
              <a:ext uri="{FF2B5EF4-FFF2-40B4-BE49-F238E27FC236}">
                <a16:creationId xmlns:a16="http://schemas.microsoft.com/office/drawing/2014/main" id="{2F5ADE6F-20A8-4A9D-8F68-952A5B1B717B}"/>
              </a:ext>
            </a:extLst>
          </p:cNvPr>
          <p:cNvSpPr/>
          <p:nvPr/>
        </p:nvSpPr>
        <p:spPr>
          <a:xfrm>
            <a:off x="-8682789" y="-31556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5CB17614-7EBE-448A-9336-533A175718C9}"/>
              </a:ext>
            </a:extLst>
          </p:cNvPr>
          <p:cNvSpPr txBox="1"/>
          <p:nvPr/>
        </p:nvSpPr>
        <p:spPr>
          <a:xfrm>
            <a:off x="-8330306" y="-2986869"/>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4" name="Picture 23">
            <a:extLst>
              <a:ext uri="{FF2B5EF4-FFF2-40B4-BE49-F238E27FC236}">
                <a16:creationId xmlns:a16="http://schemas.microsoft.com/office/drawing/2014/main" id="{F6CD73FA-35AC-445F-BD1C-B5A526D86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2186" y="-2061716"/>
            <a:ext cx="2707872" cy="2354102"/>
          </a:xfrm>
          <a:prstGeom prst="rect">
            <a:avLst/>
          </a:prstGeom>
        </p:spPr>
      </p:pic>
      <p:grpSp>
        <p:nvGrpSpPr>
          <p:cNvPr id="25" name="Group 24">
            <a:extLst>
              <a:ext uri="{FF2B5EF4-FFF2-40B4-BE49-F238E27FC236}">
                <a16:creationId xmlns:a16="http://schemas.microsoft.com/office/drawing/2014/main" id="{44B75185-070D-4F46-A7D3-05D4AC76D224}"/>
              </a:ext>
            </a:extLst>
          </p:cNvPr>
          <p:cNvGrpSpPr/>
          <p:nvPr/>
        </p:nvGrpSpPr>
        <p:grpSpPr>
          <a:xfrm>
            <a:off x="-12410979" y="-3155681"/>
            <a:ext cx="2536992" cy="4457949"/>
            <a:chOff x="368646" y="1824054"/>
            <a:chExt cx="2536992" cy="4457949"/>
          </a:xfrm>
        </p:grpSpPr>
        <p:sp>
          <p:nvSpPr>
            <p:cNvPr id="26" name="Rectangle: Rounded Corners 25">
              <a:extLst>
                <a:ext uri="{FF2B5EF4-FFF2-40B4-BE49-F238E27FC236}">
                  <a16:creationId xmlns:a16="http://schemas.microsoft.com/office/drawing/2014/main" id="{88E634E5-DA41-4969-931F-560EBE0D640F}"/>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7" name="TextBox 26">
              <a:extLst>
                <a:ext uri="{FF2B5EF4-FFF2-40B4-BE49-F238E27FC236}">
                  <a16:creationId xmlns:a16="http://schemas.microsoft.com/office/drawing/2014/main" id="{3C991099-DA9D-4E46-B8A7-5D7B4E920DA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28" name="Picture 27">
              <a:extLst>
                <a:ext uri="{FF2B5EF4-FFF2-40B4-BE49-F238E27FC236}">
                  <a16:creationId xmlns:a16="http://schemas.microsoft.com/office/drawing/2014/main" id="{65BF033D-A15D-4E8E-8528-B47CA2ED0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29" name="Group 28">
            <a:extLst>
              <a:ext uri="{FF2B5EF4-FFF2-40B4-BE49-F238E27FC236}">
                <a16:creationId xmlns:a16="http://schemas.microsoft.com/office/drawing/2014/main" id="{CCEF0676-947C-409F-A5E6-C2ECC831B9A3}"/>
              </a:ext>
            </a:extLst>
          </p:cNvPr>
          <p:cNvGrpSpPr/>
          <p:nvPr/>
        </p:nvGrpSpPr>
        <p:grpSpPr>
          <a:xfrm>
            <a:off x="15372090" y="-3811620"/>
            <a:ext cx="2829678" cy="4457949"/>
            <a:chOff x="8993676" y="1824054"/>
            <a:chExt cx="2829678" cy="4457949"/>
          </a:xfrm>
        </p:grpSpPr>
        <p:sp>
          <p:nvSpPr>
            <p:cNvPr id="30" name="Rectangle: Rounded Corners 29">
              <a:extLst>
                <a:ext uri="{FF2B5EF4-FFF2-40B4-BE49-F238E27FC236}">
                  <a16:creationId xmlns:a16="http://schemas.microsoft.com/office/drawing/2014/main" id="{DF7FD015-F5FC-40D8-B707-9AA345F262C2}"/>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1" name="TextBox 30">
              <a:extLst>
                <a:ext uri="{FF2B5EF4-FFF2-40B4-BE49-F238E27FC236}">
                  <a16:creationId xmlns:a16="http://schemas.microsoft.com/office/drawing/2014/main" id="{B96B3418-D3E9-4FA9-84DB-9BB85907083B}"/>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32" name="Picture 31">
              <a:extLst>
                <a:ext uri="{FF2B5EF4-FFF2-40B4-BE49-F238E27FC236}">
                  <a16:creationId xmlns:a16="http://schemas.microsoft.com/office/drawing/2014/main" id="{8A48DA97-9E18-4814-9887-AB780E7770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cxnSp>
        <p:nvCxnSpPr>
          <p:cNvPr id="33" name="Straight Connector 32">
            <a:extLst>
              <a:ext uri="{FF2B5EF4-FFF2-40B4-BE49-F238E27FC236}">
                <a16:creationId xmlns:a16="http://schemas.microsoft.com/office/drawing/2014/main" id="{F0ACD237-4D8D-4348-AB8F-38759E0D822F}"/>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71B84685-E090-4054-AC09-B892631FF6B0}"/>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74CECC7D-F4BB-458F-8026-F8184C72B0D4}"/>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D29C2A47-4B47-449C-8B44-F200A1264B90}"/>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pic>
        <p:nvPicPr>
          <p:cNvPr id="92" name="Picture 91">
            <a:extLst>
              <a:ext uri="{FF2B5EF4-FFF2-40B4-BE49-F238E27FC236}">
                <a16:creationId xmlns:a16="http://schemas.microsoft.com/office/drawing/2014/main" id="{68187093-48D1-45EB-9E99-20D46379B4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2125" y="29061"/>
            <a:ext cx="3060960" cy="3060960"/>
          </a:xfrm>
          <a:prstGeom prst="rect">
            <a:avLst/>
          </a:prstGeom>
          <a:noFill/>
        </p:spPr>
      </p:pic>
      <p:sp>
        <p:nvSpPr>
          <p:cNvPr id="93" name="TextBox 92">
            <a:extLst>
              <a:ext uri="{FF2B5EF4-FFF2-40B4-BE49-F238E27FC236}">
                <a16:creationId xmlns:a16="http://schemas.microsoft.com/office/drawing/2014/main" id="{517598FD-0658-4B50-A842-6C6307C946AE}"/>
              </a:ext>
            </a:extLst>
          </p:cNvPr>
          <p:cNvSpPr txBox="1"/>
          <p:nvPr/>
        </p:nvSpPr>
        <p:spPr>
          <a:xfrm>
            <a:off x="-11724270" y="7772003"/>
            <a:ext cx="10774745" cy="3607911"/>
          </a:xfrm>
          <a:prstGeom prst="rect">
            <a:avLst/>
          </a:prstGeom>
          <a:noFill/>
        </p:spPr>
        <p:txBody>
          <a:bodyPr wrap="square" rtlCol="0">
            <a:spAutoFit/>
          </a:bodyPr>
          <a:lstStyle/>
          <a:p>
            <a:pPr algn="just">
              <a:lnSpc>
                <a:spcPct val="150000"/>
              </a:lnSpc>
            </a:pPr>
            <a:r>
              <a:rPr lang="en-US" sz="2400" dirty="0">
                <a:latin typeface="Poppins ExtraBold" panose="00000900000000000000" pitchFamily="2" charset="0"/>
                <a:cs typeface="Poppins ExtraBold" panose="00000900000000000000" pitchFamily="2" charset="0"/>
              </a:rPr>
              <a:t>Abstract </a:t>
            </a:r>
          </a:p>
          <a:p>
            <a:pPr algn="just">
              <a:lnSpc>
                <a:spcPct val="150000"/>
              </a:lnSpc>
            </a:pPr>
            <a:r>
              <a:rPr lang="en-US" dirty="0">
                <a:latin typeface="Poppins Medium" panose="00000600000000000000" pitchFamily="2" charset="0"/>
                <a:cs typeface="Poppins Medium" panose="00000600000000000000" pitchFamily="2" charset="0"/>
              </a:rPr>
              <a:t>EATABLES is a location-based food discovery platform that allows users to explore and find new dining options. Users can access information about nearby restaurants, including contact details, location, and reviews from other users. They can leave their own reviews, add food items to favorites, and upload food vlog videos through the "drops" feature. The platform offers filtered search results based on price and allows users to submit new restaurant additions for review by the admin. EATABLES aims to provide a comprehensive and engaging experience for users to discover, share, and review food options in their area.</a:t>
            </a:r>
          </a:p>
        </p:txBody>
      </p:sp>
      <p:grpSp>
        <p:nvGrpSpPr>
          <p:cNvPr id="108" name="Group 107">
            <a:extLst>
              <a:ext uri="{FF2B5EF4-FFF2-40B4-BE49-F238E27FC236}">
                <a16:creationId xmlns:a16="http://schemas.microsoft.com/office/drawing/2014/main" id="{B65C01D1-2CCE-4BFB-A283-0488631AB2D1}"/>
              </a:ext>
            </a:extLst>
          </p:cNvPr>
          <p:cNvGrpSpPr/>
          <p:nvPr/>
        </p:nvGrpSpPr>
        <p:grpSpPr>
          <a:xfrm>
            <a:off x="7967078" y="9519503"/>
            <a:ext cx="2362391" cy="3720822"/>
            <a:chOff x="7382589" y="2633985"/>
            <a:chExt cx="2362391" cy="3720822"/>
          </a:xfrm>
        </p:grpSpPr>
        <p:sp>
          <p:nvSpPr>
            <p:cNvPr id="109" name="Rectangle: Rounded Corners 108">
              <a:extLst>
                <a:ext uri="{FF2B5EF4-FFF2-40B4-BE49-F238E27FC236}">
                  <a16:creationId xmlns:a16="http://schemas.microsoft.com/office/drawing/2014/main" id="{2D08E640-7DA1-4994-AD3E-73B8E5B0E819}"/>
                </a:ext>
              </a:extLst>
            </p:cNvPr>
            <p:cNvSpPr/>
            <p:nvPr/>
          </p:nvSpPr>
          <p:spPr>
            <a:xfrm>
              <a:off x="7382589" y="2633985"/>
              <a:ext cx="2083382" cy="3720822"/>
            </a:xfrm>
            <a:prstGeom prst="roundRect">
              <a:avLst/>
            </a:prstGeom>
            <a:solidFill>
              <a:srgbClr val="D5C9D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5" name="TextBox 114">
              <a:extLst>
                <a:ext uri="{FF2B5EF4-FFF2-40B4-BE49-F238E27FC236}">
                  <a16:creationId xmlns:a16="http://schemas.microsoft.com/office/drawing/2014/main" id="{B7F981B4-44BF-42E1-807A-7A279454F1E8}"/>
                </a:ext>
              </a:extLst>
            </p:cNvPr>
            <p:cNvSpPr txBox="1"/>
            <p:nvPr/>
          </p:nvSpPr>
          <p:spPr>
            <a:xfrm>
              <a:off x="7754182" y="2790667"/>
              <a:ext cx="1990798"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SEQUENCE DIAGRAM</a:t>
              </a:r>
            </a:p>
          </p:txBody>
        </p:sp>
        <p:pic>
          <p:nvPicPr>
            <p:cNvPr id="116" name="Picture 115">
              <a:extLst>
                <a:ext uri="{FF2B5EF4-FFF2-40B4-BE49-F238E27FC236}">
                  <a16:creationId xmlns:a16="http://schemas.microsoft.com/office/drawing/2014/main" id="{BF5A28C5-C662-4882-84CA-EE3649EE3232}"/>
                </a:ext>
              </a:extLst>
            </p:cNvPr>
            <p:cNvPicPr/>
            <p:nvPr/>
          </p:nvPicPr>
          <p:blipFill>
            <a:blip r:embed="rId7"/>
            <a:stretch>
              <a:fillRect/>
            </a:stretch>
          </p:blipFill>
          <p:spPr bwMode="auto">
            <a:xfrm>
              <a:off x="7495119" y="3684475"/>
              <a:ext cx="1819976" cy="1940084"/>
            </a:xfrm>
            <a:prstGeom prst="rect">
              <a:avLst/>
            </a:prstGeom>
          </p:spPr>
        </p:pic>
      </p:grpSp>
      <p:grpSp>
        <p:nvGrpSpPr>
          <p:cNvPr id="117" name="Group 116">
            <a:extLst>
              <a:ext uri="{FF2B5EF4-FFF2-40B4-BE49-F238E27FC236}">
                <a16:creationId xmlns:a16="http://schemas.microsoft.com/office/drawing/2014/main" id="{0E8E72B5-D7EB-424D-B614-E02522A7C60F}"/>
              </a:ext>
            </a:extLst>
          </p:cNvPr>
          <p:cNvGrpSpPr/>
          <p:nvPr/>
        </p:nvGrpSpPr>
        <p:grpSpPr>
          <a:xfrm>
            <a:off x="3078599" y="9485638"/>
            <a:ext cx="2083382" cy="3720822"/>
            <a:chOff x="2467961" y="2539050"/>
            <a:chExt cx="2083382" cy="3720822"/>
          </a:xfrm>
        </p:grpSpPr>
        <p:sp>
          <p:nvSpPr>
            <p:cNvPr id="118" name="Rectangle: Rounded Corners 117">
              <a:extLst>
                <a:ext uri="{FF2B5EF4-FFF2-40B4-BE49-F238E27FC236}">
                  <a16:creationId xmlns:a16="http://schemas.microsoft.com/office/drawing/2014/main" id="{A3FE03FB-D514-4A54-8A27-C0A9AF1228F0}"/>
                </a:ext>
              </a:extLst>
            </p:cNvPr>
            <p:cNvSpPr/>
            <p:nvPr/>
          </p:nvSpPr>
          <p:spPr>
            <a:xfrm>
              <a:off x="2467961" y="2539050"/>
              <a:ext cx="2083382" cy="3720822"/>
            </a:xfrm>
            <a:prstGeom prst="roundRect">
              <a:avLst/>
            </a:prstGeom>
            <a:solidFill>
              <a:srgbClr val="CEEAF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9" name="TextBox 118">
              <a:extLst>
                <a:ext uri="{FF2B5EF4-FFF2-40B4-BE49-F238E27FC236}">
                  <a16:creationId xmlns:a16="http://schemas.microsoft.com/office/drawing/2014/main" id="{8AF6400E-5822-4AF4-872F-418367FA3830}"/>
                </a:ext>
              </a:extLst>
            </p:cNvPr>
            <p:cNvSpPr txBox="1"/>
            <p:nvPr/>
          </p:nvSpPr>
          <p:spPr>
            <a:xfrm>
              <a:off x="2533540" y="2679654"/>
              <a:ext cx="2017803"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CLASS DIAGRAM</a:t>
              </a:r>
            </a:p>
          </p:txBody>
        </p:sp>
        <p:pic>
          <p:nvPicPr>
            <p:cNvPr id="120" name="Picture 119">
              <a:extLst>
                <a:ext uri="{FF2B5EF4-FFF2-40B4-BE49-F238E27FC236}">
                  <a16:creationId xmlns:a16="http://schemas.microsoft.com/office/drawing/2014/main" id="{112CE414-63E6-49A6-B3A7-2078018E8D1D}"/>
                </a:ext>
              </a:extLst>
            </p:cNvPr>
            <p:cNvPicPr/>
            <p:nvPr/>
          </p:nvPicPr>
          <p:blipFill>
            <a:blip r:embed="rId8"/>
            <a:stretch>
              <a:fillRect/>
            </a:stretch>
          </p:blipFill>
          <p:spPr bwMode="auto">
            <a:xfrm>
              <a:off x="2618436" y="3479478"/>
              <a:ext cx="1812487" cy="1766684"/>
            </a:xfrm>
            <a:prstGeom prst="rect">
              <a:avLst/>
            </a:prstGeom>
          </p:spPr>
        </p:pic>
      </p:grpSp>
      <p:grpSp>
        <p:nvGrpSpPr>
          <p:cNvPr id="121" name="Group 120">
            <a:extLst>
              <a:ext uri="{FF2B5EF4-FFF2-40B4-BE49-F238E27FC236}">
                <a16:creationId xmlns:a16="http://schemas.microsoft.com/office/drawing/2014/main" id="{FB5EB5FC-6D5E-410D-AF10-2C4EB633C5E9}"/>
              </a:ext>
            </a:extLst>
          </p:cNvPr>
          <p:cNvGrpSpPr/>
          <p:nvPr/>
        </p:nvGrpSpPr>
        <p:grpSpPr>
          <a:xfrm>
            <a:off x="4862018" y="-5016092"/>
            <a:ext cx="2083382" cy="3720822"/>
            <a:chOff x="4925275" y="1433172"/>
            <a:chExt cx="2083382" cy="3720822"/>
          </a:xfrm>
        </p:grpSpPr>
        <p:sp>
          <p:nvSpPr>
            <p:cNvPr id="122" name="Rectangle: Rounded Corners 121">
              <a:extLst>
                <a:ext uri="{FF2B5EF4-FFF2-40B4-BE49-F238E27FC236}">
                  <a16:creationId xmlns:a16="http://schemas.microsoft.com/office/drawing/2014/main" id="{5974D199-3F9D-4FA3-949C-22F2232E0451}"/>
                </a:ext>
              </a:extLst>
            </p:cNvPr>
            <p:cNvSpPr/>
            <p:nvPr/>
          </p:nvSpPr>
          <p:spPr>
            <a:xfrm>
              <a:off x="4925275" y="1433172"/>
              <a:ext cx="2083382" cy="3720822"/>
            </a:xfrm>
            <a:prstGeom prst="roundRect">
              <a:avLst/>
            </a:prstGeom>
            <a:solidFill>
              <a:srgbClr val="CCD7E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3" name="TextBox 122">
              <a:extLst>
                <a:ext uri="{FF2B5EF4-FFF2-40B4-BE49-F238E27FC236}">
                  <a16:creationId xmlns:a16="http://schemas.microsoft.com/office/drawing/2014/main" id="{A9E98135-16F6-48D5-BF67-1AE18BBEEF56}"/>
                </a:ext>
              </a:extLst>
            </p:cNvPr>
            <p:cNvSpPr txBox="1"/>
            <p:nvPr/>
          </p:nvSpPr>
          <p:spPr>
            <a:xfrm>
              <a:off x="5348680" y="1599597"/>
              <a:ext cx="1615331" cy="584775"/>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USECASE DIAGRAM</a:t>
              </a:r>
            </a:p>
          </p:txBody>
        </p:sp>
        <p:pic>
          <p:nvPicPr>
            <p:cNvPr id="124" name="Picture 123">
              <a:extLst>
                <a:ext uri="{FF2B5EF4-FFF2-40B4-BE49-F238E27FC236}">
                  <a16:creationId xmlns:a16="http://schemas.microsoft.com/office/drawing/2014/main" id="{86774ECB-D9E7-4CFE-B25F-FCEEE4505575}"/>
                </a:ext>
              </a:extLst>
            </p:cNvPr>
            <p:cNvPicPr/>
            <p:nvPr/>
          </p:nvPicPr>
          <p:blipFill>
            <a:blip r:embed="rId9"/>
            <a:stretch>
              <a:fillRect/>
            </a:stretch>
          </p:blipFill>
          <p:spPr bwMode="auto">
            <a:xfrm>
              <a:off x="5138105" y="2550757"/>
              <a:ext cx="1692343" cy="2069098"/>
            </a:xfrm>
            <a:prstGeom prst="rect">
              <a:avLst/>
            </a:prstGeom>
          </p:spPr>
        </p:pic>
      </p:grpSp>
      <p:grpSp>
        <p:nvGrpSpPr>
          <p:cNvPr id="126" name="Group 125">
            <a:extLst>
              <a:ext uri="{FF2B5EF4-FFF2-40B4-BE49-F238E27FC236}">
                <a16:creationId xmlns:a16="http://schemas.microsoft.com/office/drawing/2014/main" id="{9A753398-49D9-434F-A9F6-4EF2D6FA86EF}"/>
              </a:ext>
            </a:extLst>
          </p:cNvPr>
          <p:cNvGrpSpPr/>
          <p:nvPr/>
        </p:nvGrpSpPr>
        <p:grpSpPr>
          <a:xfrm>
            <a:off x="525034" y="-5085393"/>
            <a:ext cx="2083382" cy="3720822"/>
            <a:chOff x="183456" y="1433172"/>
            <a:chExt cx="2083382" cy="3720822"/>
          </a:xfrm>
        </p:grpSpPr>
        <p:grpSp>
          <p:nvGrpSpPr>
            <p:cNvPr id="127" name="Group 126">
              <a:extLst>
                <a:ext uri="{FF2B5EF4-FFF2-40B4-BE49-F238E27FC236}">
                  <a16:creationId xmlns:a16="http://schemas.microsoft.com/office/drawing/2014/main" id="{76A043AF-4E99-4DBB-A56A-DF71DD79F1C5}"/>
                </a:ext>
              </a:extLst>
            </p:cNvPr>
            <p:cNvGrpSpPr/>
            <p:nvPr/>
          </p:nvGrpSpPr>
          <p:grpSpPr>
            <a:xfrm>
              <a:off x="183456" y="1433172"/>
              <a:ext cx="2083382" cy="3720822"/>
              <a:chOff x="183000" y="1433172"/>
              <a:chExt cx="2083382" cy="3720822"/>
            </a:xfrm>
          </p:grpSpPr>
          <p:sp>
            <p:nvSpPr>
              <p:cNvPr id="129" name="Rectangle: Rounded Corners 128">
                <a:extLst>
                  <a:ext uri="{FF2B5EF4-FFF2-40B4-BE49-F238E27FC236}">
                    <a16:creationId xmlns:a16="http://schemas.microsoft.com/office/drawing/2014/main" id="{4D68B1A0-7C67-46A7-B462-796B4E7031AE}"/>
                  </a:ext>
                </a:extLst>
              </p:cNvPr>
              <p:cNvSpPr/>
              <p:nvPr/>
            </p:nvSpPr>
            <p:spPr>
              <a:xfrm>
                <a:off x="183000" y="1433172"/>
                <a:ext cx="2083382" cy="3720822"/>
              </a:xfrm>
              <a:prstGeom prst="roundRect">
                <a:avLst/>
              </a:prstGeom>
              <a:solidFill>
                <a:srgbClr val="C4CDDA"/>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0" name="TextBox 129">
                <a:extLst>
                  <a:ext uri="{FF2B5EF4-FFF2-40B4-BE49-F238E27FC236}">
                    <a16:creationId xmlns:a16="http://schemas.microsoft.com/office/drawing/2014/main" id="{EAA25CC8-CEC6-4883-812B-BFB989EF1CB9}"/>
                  </a:ext>
                </a:extLst>
              </p:cNvPr>
              <p:cNvSpPr txBox="1"/>
              <p:nvPr/>
            </p:nvSpPr>
            <p:spPr>
              <a:xfrm>
                <a:off x="936231" y="1599597"/>
                <a:ext cx="778881" cy="338554"/>
              </a:xfrm>
              <a:prstGeom prst="rect">
                <a:avLst/>
              </a:prstGeom>
              <a:noFill/>
            </p:spPr>
            <p:txBody>
              <a:bodyPr wrap="square" rtlCol="0">
                <a:spAutoFit/>
              </a:bodyPr>
              <a:lstStyle/>
              <a:p>
                <a:r>
                  <a:rPr lang="en-IN" sz="1600" dirty="0">
                    <a:latin typeface="Poppins ExtraBold" panose="00000900000000000000" pitchFamily="2" charset="0"/>
                    <a:cs typeface="Poppins ExtraBold" panose="00000900000000000000" pitchFamily="2" charset="0"/>
                  </a:rPr>
                  <a:t>DFD</a:t>
                </a:r>
              </a:p>
            </p:txBody>
          </p:sp>
        </p:grpSp>
        <p:pic>
          <p:nvPicPr>
            <p:cNvPr id="128" name="Picture 127">
              <a:extLst>
                <a:ext uri="{FF2B5EF4-FFF2-40B4-BE49-F238E27FC236}">
                  <a16:creationId xmlns:a16="http://schemas.microsoft.com/office/drawing/2014/main" id="{03EB9E73-CD99-4455-B9D7-920739F36DEB}"/>
                </a:ext>
              </a:extLst>
            </p:cNvPr>
            <p:cNvPicPr/>
            <p:nvPr/>
          </p:nvPicPr>
          <p:blipFill>
            <a:blip r:embed="rId10"/>
            <a:stretch>
              <a:fillRect/>
            </a:stretch>
          </p:blipFill>
          <p:spPr bwMode="auto">
            <a:xfrm>
              <a:off x="313790" y="2258466"/>
              <a:ext cx="1805850" cy="2233952"/>
            </a:xfrm>
            <a:prstGeom prst="rect">
              <a:avLst/>
            </a:prstGeom>
          </p:spPr>
        </p:pic>
      </p:grpSp>
      <p:sp>
        <p:nvSpPr>
          <p:cNvPr id="87" name="Rectangle: Rounded Corners 86">
            <a:extLst>
              <a:ext uri="{FF2B5EF4-FFF2-40B4-BE49-F238E27FC236}">
                <a16:creationId xmlns:a16="http://schemas.microsoft.com/office/drawing/2014/main" id="{0969FA85-DF92-4203-82D0-0189AC373A43}"/>
              </a:ext>
            </a:extLst>
          </p:cNvPr>
          <p:cNvSpPr/>
          <p:nvPr/>
        </p:nvSpPr>
        <p:spPr>
          <a:xfrm>
            <a:off x="6492110" y="2805103"/>
            <a:ext cx="2656164" cy="4052897"/>
          </a:xfrm>
          <a:prstGeom prst="roundRect">
            <a:avLst/>
          </a:prstGeom>
          <a:solidFill>
            <a:srgbClr val="BFCBC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7117492" y="3130447"/>
            <a:ext cx="1912140" cy="369332"/>
          </a:xfrm>
          <a:prstGeom prst="rect">
            <a:avLst/>
          </a:prstGeom>
          <a:solidFill>
            <a:srgbClr val="BFCBC2"/>
          </a:solidFill>
          <a:ln>
            <a:solidFill>
              <a:srgbClr val="BFCBC2"/>
            </a:solidFill>
          </a:ln>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sp>
        <p:nvSpPr>
          <p:cNvPr id="133" name="Rectangle: Rounded Corners 132">
            <a:extLst>
              <a:ext uri="{FF2B5EF4-FFF2-40B4-BE49-F238E27FC236}">
                <a16:creationId xmlns:a16="http://schemas.microsoft.com/office/drawing/2014/main" id="{49FCB2A6-2EAA-40AD-A3E8-963EB4F524BB}"/>
              </a:ext>
            </a:extLst>
          </p:cNvPr>
          <p:cNvSpPr/>
          <p:nvPr/>
        </p:nvSpPr>
        <p:spPr>
          <a:xfrm>
            <a:off x="14790350" y="1945398"/>
            <a:ext cx="2083382" cy="3720822"/>
          </a:xfrm>
          <a:prstGeom prst="roundRect">
            <a:avLst/>
          </a:prstGeom>
          <a:solidFill>
            <a:srgbClr val="DCB8CB"/>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4" name="TextBox 133">
            <a:extLst>
              <a:ext uri="{FF2B5EF4-FFF2-40B4-BE49-F238E27FC236}">
                <a16:creationId xmlns:a16="http://schemas.microsoft.com/office/drawing/2014/main" id="{ABEF5441-4604-4833-AC30-053B111A7405}"/>
              </a:ext>
            </a:extLst>
          </p:cNvPr>
          <p:cNvSpPr txBox="1"/>
          <p:nvPr/>
        </p:nvSpPr>
        <p:spPr>
          <a:xfrm>
            <a:off x="15192987" y="2093025"/>
            <a:ext cx="1411801" cy="646331"/>
          </a:xfrm>
          <a:prstGeom prst="rect">
            <a:avLst/>
          </a:prstGeom>
          <a:noFill/>
        </p:spPr>
        <p:txBody>
          <a:bodyPr wrap="square" rtlCol="0">
            <a:spAutoFit/>
          </a:bodyPr>
          <a:lstStyle/>
          <a:p>
            <a:r>
              <a:rPr lang="en-IN" dirty="0">
                <a:latin typeface="Poppins ExtraBold" panose="00000900000000000000" pitchFamily="2" charset="0"/>
                <a:cs typeface="Poppins ExtraBold" panose="00000900000000000000" pitchFamily="2" charset="0"/>
              </a:rPr>
              <a:t>ER DIAGRAM</a:t>
            </a:r>
          </a:p>
        </p:txBody>
      </p:sp>
      <p:pic>
        <p:nvPicPr>
          <p:cNvPr id="135" name="Picture 134">
            <a:extLst>
              <a:ext uri="{FF2B5EF4-FFF2-40B4-BE49-F238E27FC236}">
                <a16:creationId xmlns:a16="http://schemas.microsoft.com/office/drawing/2014/main" id="{BF3180F6-2A88-44E7-99E7-51F6877A53A9}"/>
              </a:ext>
            </a:extLst>
          </p:cNvPr>
          <p:cNvPicPr/>
          <p:nvPr/>
        </p:nvPicPr>
        <p:blipFill>
          <a:blip r:embed="rId11"/>
          <a:stretch>
            <a:fillRect/>
          </a:stretch>
        </p:blipFill>
        <p:spPr bwMode="auto">
          <a:xfrm>
            <a:off x="14927085" y="3103352"/>
            <a:ext cx="1813575" cy="1913311"/>
          </a:xfrm>
          <a:prstGeom prst="rect">
            <a:avLst/>
          </a:prstGeom>
        </p:spPr>
      </p:pic>
      <p:sp>
        <p:nvSpPr>
          <p:cNvPr id="125" name="TextBox 124">
            <a:extLst>
              <a:ext uri="{FF2B5EF4-FFF2-40B4-BE49-F238E27FC236}">
                <a16:creationId xmlns:a16="http://schemas.microsoft.com/office/drawing/2014/main" id="{6CD2B857-AFA3-430B-B827-A89ED33D4FBB}"/>
              </a:ext>
            </a:extLst>
          </p:cNvPr>
          <p:cNvSpPr txBox="1"/>
          <p:nvPr/>
        </p:nvSpPr>
        <p:spPr>
          <a:xfrm>
            <a:off x="719160" y="4386358"/>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SYNOPSIS</a:t>
            </a:r>
            <a:endParaRPr lang="en-IN" dirty="0">
              <a:latin typeface="Poppins ExtraBold" panose="00000900000000000000" pitchFamily="2" charset="0"/>
              <a:cs typeface="Poppins ExtraBold" panose="00000900000000000000" pitchFamily="2" charset="0"/>
            </a:endParaRPr>
          </a:p>
        </p:txBody>
      </p:sp>
      <p:sp>
        <p:nvSpPr>
          <p:cNvPr id="131" name="TextBox 130">
            <a:extLst>
              <a:ext uri="{FF2B5EF4-FFF2-40B4-BE49-F238E27FC236}">
                <a16:creationId xmlns:a16="http://schemas.microsoft.com/office/drawing/2014/main" id="{B5F8D61A-56A8-4E57-B68D-3CCE5BC8CA3F}"/>
              </a:ext>
            </a:extLst>
          </p:cNvPr>
          <p:cNvSpPr txBox="1"/>
          <p:nvPr/>
        </p:nvSpPr>
        <p:spPr>
          <a:xfrm>
            <a:off x="7116687" y="4330751"/>
            <a:ext cx="1912140" cy="369332"/>
          </a:xfrm>
          <a:prstGeom prst="rect">
            <a:avLst/>
          </a:prstGeom>
          <a:solidFill>
            <a:srgbClr val="BFCBC2"/>
          </a:solidFill>
          <a:ln>
            <a:solidFill>
              <a:srgbClr val="BFCBC2"/>
            </a:solidFill>
          </a:ln>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132" name="TextBox 131">
            <a:extLst>
              <a:ext uri="{FF2B5EF4-FFF2-40B4-BE49-F238E27FC236}">
                <a16:creationId xmlns:a16="http://schemas.microsoft.com/office/drawing/2014/main" id="{DCC81A16-6972-4E59-8957-F78D9B76C9B8}"/>
              </a:ext>
            </a:extLst>
          </p:cNvPr>
          <p:cNvSpPr txBox="1"/>
          <p:nvPr/>
        </p:nvSpPr>
        <p:spPr>
          <a:xfrm>
            <a:off x="4377144" y="4348257"/>
            <a:ext cx="843572" cy="369332"/>
          </a:xfrm>
          <a:prstGeom prst="rect">
            <a:avLst/>
          </a:prstGeom>
          <a:solidFill>
            <a:srgbClr val="F9FBB2"/>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136" name="TextBox 135">
            <a:extLst>
              <a:ext uri="{FF2B5EF4-FFF2-40B4-BE49-F238E27FC236}">
                <a16:creationId xmlns:a16="http://schemas.microsoft.com/office/drawing/2014/main" id="{334F40A2-1083-4421-814A-2D9C4908DF0A}"/>
              </a:ext>
            </a:extLst>
          </p:cNvPr>
          <p:cNvSpPr txBox="1"/>
          <p:nvPr/>
        </p:nvSpPr>
        <p:spPr>
          <a:xfrm>
            <a:off x="10099186" y="4347759"/>
            <a:ext cx="1912140" cy="369332"/>
          </a:xfrm>
          <a:prstGeom prst="rect">
            <a:avLst/>
          </a:prstGeom>
          <a:solidFill>
            <a:srgbClr val="CBE896"/>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41689794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5" name="Group 24">
            <a:extLst>
              <a:ext uri="{FF2B5EF4-FFF2-40B4-BE49-F238E27FC236}">
                <a16:creationId xmlns:a16="http://schemas.microsoft.com/office/drawing/2014/main" id="{CFA5C13F-7F80-4B2F-A594-3C69DACACE58}"/>
              </a:ext>
            </a:extLst>
          </p:cNvPr>
          <p:cNvGrpSpPr/>
          <p:nvPr/>
        </p:nvGrpSpPr>
        <p:grpSpPr>
          <a:xfrm>
            <a:off x="-1887426" y="-856813"/>
            <a:ext cx="15280440" cy="8161734"/>
            <a:chOff x="-532088" y="-773215"/>
            <a:chExt cx="15280440" cy="8161734"/>
          </a:xfrm>
        </p:grpSpPr>
        <p:grpSp>
          <p:nvGrpSpPr>
            <p:cNvPr id="31" name="Group 30">
              <a:extLst>
                <a:ext uri="{FF2B5EF4-FFF2-40B4-BE49-F238E27FC236}">
                  <a16:creationId xmlns:a16="http://schemas.microsoft.com/office/drawing/2014/main" id="{F5BAC509-BEAB-4FDA-93A3-6F060248E045}"/>
                </a:ext>
              </a:extLst>
            </p:cNvPr>
            <p:cNvGrpSpPr/>
            <p:nvPr/>
          </p:nvGrpSpPr>
          <p:grpSpPr>
            <a:xfrm>
              <a:off x="3107367" y="-718001"/>
              <a:ext cx="4332681" cy="8106520"/>
              <a:chOff x="3774253" y="-742359"/>
              <a:chExt cx="4332681" cy="8106520"/>
            </a:xfrm>
            <a:noFill/>
          </p:grpSpPr>
          <p:sp>
            <p:nvSpPr>
              <p:cNvPr id="72" name="TextBox 71">
                <a:extLst>
                  <a:ext uri="{FF2B5EF4-FFF2-40B4-BE49-F238E27FC236}">
                    <a16:creationId xmlns:a16="http://schemas.microsoft.com/office/drawing/2014/main" id="{D1CDD50F-F9EF-4752-8E87-D74E52DFADA2}"/>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46E6AEAF-7F65-4002-8A9B-7778B8F6DD8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3DD97561-BD39-4343-AC24-B85D4F4379E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D0A90158-54FD-4CCF-91B5-CB88617422C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F1013385-F900-4721-BF92-710F9F31B98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5E9613D4-2BD8-4EEB-B584-A2EA7B9708C1}"/>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222D34FF-67D2-40CE-B150-A5C575C54F2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D2B12ED7-597C-48A6-A5B9-E575DE804C5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E44F1DE4-02E1-42D8-9C14-14861A5AA14E}"/>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6D719743-2E2D-43A4-B13D-F64C68A4ED2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E7391882-B618-4AA5-A1CD-77A3F1272E6D}"/>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2" name="Group 31">
              <a:extLst>
                <a:ext uri="{FF2B5EF4-FFF2-40B4-BE49-F238E27FC236}">
                  <a16:creationId xmlns:a16="http://schemas.microsoft.com/office/drawing/2014/main" id="{93D7A634-67F6-43DE-9D83-B7911307143A}"/>
                </a:ext>
              </a:extLst>
            </p:cNvPr>
            <p:cNvGrpSpPr/>
            <p:nvPr/>
          </p:nvGrpSpPr>
          <p:grpSpPr>
            <a:xfrm>
              <a:off x="-532088" y="-718001"/>
              <a:ext cx="4332681" cy="8106520"/>
              <a:chOff x="3774253" y="-742359"/>
              <a:chExt cx="4332681" cy="8106520"/>
            </a:xfrm>
            <a:noFill/>
          </p:grpSpPr>
          <p:sp>
            <p:nvSpPr>
              <p:cNvPr id="61" name="TextBox 60">
                <a:extLst>
                  <a:ext uri="{FF2B5EF4-FFF2-40B4-BE49-F238E27FC236}">
                    <a16:creationId xmlns:a16="http://schemas.microsoft.com/office/drawing/2014/main" id="{9BA7E53F-C8D5-4678-987D-F7680D51DDFF}"/>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975B4C5C-B4D7-4B59-B237-DEFED49038D9}"/>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A8515932-7DAF-444C-A7BA-BBC428BE564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E510D919-7D4A-4D47-93CB-97D2E597353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6DF4B229-7315-4040-9CA5-84FEDD331B1A}"/>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07F062E9-C7F6-4AFA-8208-BC66C38B183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6A4BB25C-0B97-4E6F-9875-023F5568FFA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54F0B4CD-E7F6-40FC-B213-16CA40D6DE49}"/>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C6D0AE47-8FBA-4747-A421-E5DB8B08E5B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0F8D2B65-FA9A-46F8-B2B0-88DE7DAB36EB}"/>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669DAD77-44A1-4755-A599-8FF594872D8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3" name="Group 32">
              <a:extLst>
                <a:ext uri="{FF2B5EF4-FFF2-40B4-BE49-F238E27FC236}">
                  <a16:creationId xmlns:a16="http://schemas.microsoft.com/office/drawing/2014/main" id="{2D29990E-F444-42E3-8138-2D7210C7779D}"/>
                </a:ext>
              </a:extLst>
            </p:cNvPr>
            <p:cNvGrpSpPr/>
            <p:nvPr/>
          </p:nvGrpSpPr>
          <p:grpSpPr>
            <a:xfrm>
              <a:off x="6782266" y="-773215"/>
              <a:ext cx="4332681" cy="8106520"/>
              <a:chOff x="3774253" y="-742359"/>
              <a:chExt cx="4332681" cy="8106520"/>
            </a:xfrm>
            <a:noFill/>
          </p:grpSpPr>
          <p:sp>
            <p:nvSpPr>
              <p:cNvPr id="49" name="TextBox 48">
                <a:extLst>
                  <a:ext uri="{FF2B5EF4-FFF2-40B4-BE49-F238E27FC236}">
                    <a16:creationId xmlns:a16="http://schemas.microsoft.com/office/drawing/2014/main" id="{FD4AE509-885A-4E9E-9F3B-9AB10D30B567}"/>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CB2B15DF-3E10-4754-9B53-8D6F951556B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A36D247B-3015-4D15-A2D2-99D2A240D14E}"/>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4CADBE64-2E37-4D16-BE50-3C36D8812C3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6B771AB2-080D-4C8E-9A5D-95681C93FE3B}"/>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7B33CB16-C6C4-4C7D-BE5F-4E24A0897193}"/>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355BC24F-88D2-4231-8727-45A508B25FD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B0B53960-29B6-4B17-BF20-B57759F8C9F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F9C338E-41AE-4833-998A-7F12DC0CF32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E160D6F9-2E4E-4555-A9BC-44D70675199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923784D3-AF02-471F-8334-34695039B1E7}"/>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4" name="Group 33">
              <a:extLst>
                <a:ext uri="{FF2B5EF4-FFF2-40B4-BE49-F238E27FC236}">
                  <a16:creationId xmlns:a16="http://schemas.microsoft.com/office/drawing/2014/main" id="{9568C696-2BFB-47A6-B675-DF3D5F015E94}"/>
                </a:ext>
              </a:extLst>
            </p:cNvPr>
            <p:cNvGrpSpPr/>
            <p:nvPr/>
          </p:nvGrpSpPr>
          <p:grpSpPr>
            <a:xfrm>
              <a:off x="10415671" y="-773215"/>
              <a:ext cx="4332681" cy="8106520"/>
              <a:chOff x="3774253" y="-742359"/>
              <a:chExt cx="4332681" cy="8106520"/>
            </a:xfrm>
            <a:noFill/>
          </p:grpSpPr>
          <p:sp>
            <p:nvSpPr>
              <p:cNvPr id="35" name="TextBox 34">
                <a:extLst>
                  <a:ext uri="{FF2B5EF4-FFF2-40B4-BE49-F238E27FC236}">
                    <a16:creationId xmlns:a16="http://schemas.microsoft.com/office/drawing/2014/main" id="{F63B3B1F-D826-4B08-B4DA-38011D15C4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6" name="TextBox 35">
                <a:extLst>
                  <a:ext uri="{FF2B5EF4-FFF2-40B4-BE49-F238E27FC236}">
                    <a16:creationId xmlns:a16="http://schemas.microsoft.com/office/drawing/2014/main" id="{4B2AA620-88A5-494A-8009-70603A72724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7" name="TextBox 36">
                <a:extLst>
                  <a:ext uri="{FF2B5EF4-FFF2-40B4-BE49-F238E27FC236}">
                    <a16:creationId xmlns:a16="http://schemas.microsoft.com/office/drawing/2014/main" id="{FE74BBB9-B95F-47AB-A230-CB213FF18EF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9" name="TextBox 38">
                <a:extLst>
                  <a:ext uri="{FF2B5EF4-FFF2-40B4-BE49-F238E27FC236}">
                    <a16:creationId xmlns:a16="http://schemas.microsoft.com/office/drawing/2014/main" id="{C5F33452-6277-4DE2-8142-BE6D1A49635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0" name="TextBox 39">
                <a:extLst>
                  <a:ext uri="{FF2B5EF4-FFF2-40B4-BE49-F238E27FC236}">
                    <a16:creationId xmlns:a16="http://schemas.microsoft.com/office/drawing/2014/main" id="{E4BAF82C-ACE5-404C-89CD-A2ABF36B0444}"/>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1" name="TextBox 40">
                <a:extLst>
                  <a:ext uri="{FF2B5EF4-FFF2-40B4-BE49-F238E27FC236}">
                    <a16:creationId xmlns:a16="http://schemas.microsoft.com/office/drawing/2014/main" id="{E7B29C85-4485-406D-A424-CCC5A64BE474}"/>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2" name="TextBox 41">
                <a:extLst>
                  <a:ext uri="{FF2B5EF4-FFF2-40B4-BE49-F238E27FC236}">
                    <a16:creationId xmlns:a16="http://schemas.microsoft.com/office/drawing/2014/main" id="{5A5CC33E-C4CA-4265-8D20-5890B25F7DD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04049A7-9123-4AC0-B363-FE968256E9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7CCAB4D6-D4C7-4565-A146-F4C2AC6FD24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578D71CC-1076-4D86-8E13-2FAE9A01B41B}"/>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3E17CEAF-6E73-499B-9A9A-C69ACDF0C50E}"/>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grpSp>
        <p:nvGrpSpPr>
          <p:cNvPr id="3" name="Group 2">
            <a:extLst>
              <a:ext uri="{FF2B5EF4-FFF2-40B4-BE49-F238E27FC236}">
                <a16:creationId xmlns:a16="http://schemas.microsoft.com/office/drawing/2014/main" id="{BDDCD688-BD9B-489D-AA96-2A4C146F10BD}"/>
              </a:ext>
            </a:extLst>
          </p:cNvPr>
          <p:cNvGrpSpPr/>
          <p:nvPr/>
        </p:nvGrpSpPr>
        <p:grpSpPr>
          <a:xfrm>
            <a:off x="368646" y="1824054"/>
            <a:ext cx="2536992" cy="4457949"/>
            <a:chOff x="368646" y="1824054"/>
            <a:chExt cx="2536992" cy="4457949"/>
          </a:xfrm>
        </p:grpSpPr>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US" sz="1800" dirty="0">
                <a:latin typeface="Poppins Black" panose="00000A00000000000000" pitchFamily="2" charset="0"/>
                <a:cs typeface="Poppins Black" panose="00000A00000000000000" pitchFamily="2" charset="0"/>
              </a:rPr>
              <a:t>DOCUMENTATIONS</a:t>
            </a:r>
            <a:endParaRPr lang="en-IN" sz="1800" dirty="0">
              <a:latin typeface="Poppins Black" panose="00000A00000000000000" pitchFamily="2" charset="0"/>
              <a:cs typeface="Poppins Black" panose="00000A00000000000000" pitchFamily="2" charset="0"/>
            </a:endParaRPr>
          </a:p>
        </p:txBody>
      </p:sp>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0B9D6E7E-EDB4-4662-98D5-244F39EDD5A0}"/>
              </a:ext>
            </a:extLst>
          </p:cNvPr>
          <p:cNvSpPr txBox="1"/>
          <p:nvPr/>
        </p:nvSpPr>
        <p:spPr>
          <a:xfrm>
            <a:off x="12498299" y="1718001"/>
            <a:ext cx="5588000" cy="30121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Our platform is built using HTML, JavaScript, and Tailwind CSS for the frontend, and PHP and MySQL for the backend. This powerful combination of technologies ensures that our platform is user-friendly, responsive, and efficient.</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We integrated the Geolocation API to retrieve the user's location and provide location-based recommendations.</a:t>
            </a:r>
            <a:endParaRPr lang="en-IN" sz="1600" dirty="0">
              <a:latin typeface="Poppins Medium" panose="00000600000000000000" pitchFamily="2" charset="0"/>
              <a:cs typeface="Poppins Medium" panose="00000600000000000000" pitchFamily="2" charset="0"/>
            </a:endParaRPr>
          </a:p>
        </p:txBody>
      </p:sp>
      <p:pic>
        <p:nvPicPr>
          <p:cNvPr id="84" name="Picture 83">
            <a:extLst>
              <a:ext uri="{FF2B5EF4-FFF2-40B4-BE49-F238E27FC236}">
                <a16:creationId xmlns:a16="http://schemas.microsoft.com/office/drawing/2014/main" id="{0D8F4126-B2BB-4084-81DF-D022B51854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7186" y="2699785"/>
            <a:ext cx="3129109" cy="3129109"/>
          </a:xfrm>
          <a:prstGeom prst="rect">
            <a:avLst/>
          </a:prstGeom>
        </p:spPr>
      </p:pic>
      <p:grpSp>
        <p:nvGrpSpPr>
          <p:cNvPr id="83" name="Group 82">
            <a:extLst>
              <a:ext uri="{FF2B5EF4-FFF2-40B4-BE49-F238E27FC236}">
                <a16:creationId xmlns:a16="http://schemas.microsoft.com/office/drawing/2014/main" id="{0863EA1B-FE98-4728-9C27-E8188273DAA9}"/>
              </a:ext>
            </a:extLst>
          </p:cNvPr>
          <p:cNvGrpSpPr/>
          <p:nvPr/>
        </p:nvGrpSpPr>
        <p:grpSpPr>
          <a:xfrm>
            <a:off x="3308430" y="7222422"/>
            <a:ext cx="2656164" cy="4052897"/>
            <a:chOff x="3367109" y="2739356"/>
            <a:chExt cx="2656164" cy="4052897"/>
          </a:xfrm>
        </p:grpSpPr>
        <p:sp>
          <p:nvSpPr>
            <p:cNvPr id="85" name="Rectangle: Rounded Corners 84">
              <a:extLst>
                <a:ext uri="{FF2B5EF4-FFF2-40B4-BE49-F238E27FC236}">
                  <a16:creationId xmlns:a16="http://schemas.microsoft.com/office/drawing/2014/main" id="{553E785D-80A9-461C-BCCE-985E11D0A4B0}"/>
                </a:ext>
              </a:extLst>
            </p:cNvPr>
            <p:cNvSpPr/>
            <p:nvPr/>
          </p:nvSpPr>
          <p:spPr>
            <a:xfrm>
              <a:off x="3367109" y="2739356"/>
              <a:ext cx="2656164" cy="4052897"/>
            </a:xfrm>
            <a:prstGeom prst="roundRect">
              <a:avLst/>
            </a:prstGeom>
            <a:solidFill>
              <a:srgbClr val="F9FBB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TextBox 85">
              <a:extLst>
                <a:ext uri="{FF2B5EF4-FFF2-40B4-BE49-F238E27FC236}">
                  <a16:creationId xmlns:a16="http://schemas.microsoft.com/office/drawing/2014/main" id="{2B9CEAA5-78BF-47B7-BE94-DAC504071BCD}"/>
                </a:ext>
              </a:extLst>
            </p:cNvPr>
            <p:cNvSpPr txBox="1"/>
            <p:nvPr/>
          </p:nvSpPr>
          <p:spPr>
            <a:xfrm>
              <a:off x="4375746" y="3110513"/>
              <a:ext cx="843572" cy="369332"/>
            </a:xfrm>
            <a:prstGeom prst="rect">
              <a:avLst/>
            </a:prstGeom>
            <a:solidFill>
              <a:srgbClr val="F9FBB2"/>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grpSp>
      <p:grpSp>
        <p:nvGrpSpPr>
          <p:cNvPr id="87" name="Group 86">
            <a:extLst>
              <a:ext uri="{FF2B5EF4-FFF2-40B4-BE49-F238E27FC236}">
                <a16:creationId xmlns:a16="http://schemas.microsoft.com/office/drawing/2014/main" id="{EC32746E-BE4D-4538-B586-EE227BC74E2D}"/>
              </a:ext>
            </a:extLst>
          </p:cNvPr>
          <p:cNvGrpSpPr/>
          <p:nvPr/>
        </p:nvGrpSpPr>
        <p:grpSpPr>
          <a:xfrm>
            <a:off x="118877" y="7237148"/>
            <a:ext cx="2656164" cy="4052897"/>
            <a:chOff x="177556" y="2754082"/>
            <a:chExt cx="2656164" cy="4052897"/>
          </a:xfrm>
        </p:grpSpPr>
        <p:sp>
          <p:nvSpPr>
            <p:cNvPr id="88" name="Rectangle: Rounded Corners 87">
              <a:extLst>
                <a:ext uri="{FF2B5EF4-FFF2-40B4-BE49-F238E27FC236}">
                  <a16:creationId xmlns:a16="http://schemas.microsoft.com/office/drawing/2014/main" id="{A2153E8A-E2B3-4B5C-AE96-32C43C9B5CFA}"/>
                </a:ext>
              </a:extLst>
            </p:cNvPr>
            <p:cNvSpPr/>
            <p:nvPr/>
          </p:nvSpPr>
          <p:spPr>
            <a:xfrm>
              <a:off x="177556" y="2754082"/>
              <a:ext cx="2656164" cy="4052897"/>
            </a:xfrm>
            <a:prstGeom prst="roundRect">
              <a:avLst/>
            </a:prstGeom>
            <a:solidFill>
              <a:srgbClr val="E3E9C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18E2DB0F-888D-474D-9712-674E6DA9954A}"/>
                </a:ext>
              </a:extLst>
            </p:cNvPr>
            <p:cNvSpPr txBox="1"/>
            <p:nvPr/>
          </p:nvSpPr>
          <p:spPr>
            <a:xfrm>
              <a:off x="733955" y="2921048"/>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SYNOPSIS</a:t>
              </a:r>
              <a:endParaRPr lang="en-IN" dirty="0">
                <a:latin typeface="Poppins ExtraBold" panose="00000900000000000000" pitchFamily="2" charset="0"/>
                <a:cs typeface="Poppins ExtraBold" panose="00000900000000000000" pitchFamily="2" charset="0"/>
              </a:endParaRPr>
            </a:p>
          </p:txBody>
        </p:sp>
      </p:grpSp>
      <p:sp>
        <p:nvSpPr>
          <p:cNvPr id="90" name="Rectangle: Rounded Corners 89">
            <a:extLst>
              <a:ext uri="{FF2B5EF4-FFF2-40B4-BE49-F238E27FC236}">
                <a16:creationId xmlns:a16="http://schemas.microsoft.com/office/drawing/2014/main" id="{948DCA1A-10B7-4026-BD80-1300CCD2B29E}"/>
              </a:ext>
            </a:extLst>
          </p:cNvPr>
          <p:cNvSpPr/>
          <p:nvPr/>
        </p:nvSpPr>
        <p:spPr>
          <a:xfrm>
            <a:off x="9464446" y="7317230"/>
            <a:ext cx="2656164" cy="4052897"/>
          </a:xfrm>
          <a:prstGeom prst="roundRect">
            <a:avLst/>
          </a:prstGeom>
          <a:solidFill>
            <a:srgbClr val="CBE896"/>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TextBox 90">
            <a:extLst>
              <a:ext uri="{FF2B5EF4-FFF2-40B4-BE49-F238E27FC236}">
                <a16:creationId xmlns:a16="http://schemas.microsoft.com/office/drawing/2014/main" id="{67262328-9873-487A-AB10-C623952738B3}"/>
              </a:ext>
            </a:extLst>
          </p:cNvPr>
          <p:cNvSpPr txBox="1"/>
          <p:nvPr/>
        </p:nvSpPr>
        <p:spPr>
          <a:xfrm>
            <a:off x="10060625" y="7613513"/>
            <a:ext cx="1912140" cy="369332"/>
          </a:xfrm>
          <a:prstGeom prst="rect">
            <a:avLst/>
          </a:prstGeom>
          <a:solidFill>
            <a:srgbClr val="CBE896"/>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sp>
        <p:nvSpPr>
          <p:cNvPr id="92" name="Rectangle: Rounded Corners 91">
            <a:extLst>
              <a:ext uri="{FF2B5EF4-FFF2-40B4-BE49-F238E27FC236}">
                <a16:creationId xmlns:a16="http://schemas.microsoft.com/office/drawing/2014/main" id="{5D0DA1E5-4846-42B7-BD21-16CB9215F562}"/>
              </a:ext>
            </a:extLst>
          </p:cNvPr>
          <p:cNvSpPr/>
          <p:nvPr/>
        </p:nvSpPr>
        <p:spPr>
          <a:xfrm>
            <a:off x="6433431" y="7288169"/>
            <a:ext cx="2656164" cy="4052897"/>
          </a:xfrm>
          <a:prstGeom prst="roundRect">
            <a:avLst/>
          </a:prstGeom>
          <a:solidFill>
            <a:srgbClr val="BFCBC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TextBox 92">
            <a:extLst>
              <a:ext uri="{FF2B5EF4-FFF2-40B4-BE49-F238E27FC236}">
                <a16:creationId xmlns:a16="http://schemas.microsoft.com/office/drawing/2014/main" id="{3B21219B-DF89-4973-B695-DB5A571BF4B0}"/>
              </a:ext>
            </a:extLst>
          </p:cNvPr>
          <p:cNvSpPr txBox="1"/>
          <p:nvPr/>
        </p:nvSpPr>
        <p:spPr>
          <a:xfrm>
            <a:off x="7058813" y="7613513"/>
            <a:ext cx="1912140" cy="369332"/>
          </a:xfrm>
          <a:prstGeom prst="rect">
            <a:avLst/>
          </a:prstGeom>
          <a:solidFill>
            <a:srgbClr val="BFCBC2"/>
          </a:solidFill>
          <a:ln>
            <a:solidFill>
              <a:srgbClr val="BFCBC2"/>
            </a:solidFill>
          </a:ln>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grpSp>
        <p:nvGrpSpPr>
          <p:cNvPr id="94" name="Group 93">
            <a:extLst>
              <a:ext uri="{FF2B5EF4-FFF2-40B4-BE49-F238E27FC236}">
                <a16:creationId xmlns:a16="http://schemas.microsoft.com/office/drawing/2014/main" id="{80AA0C03-7E74-4463-80C5-D2DA89197551}"/>
              </a:ext>
            </a:extLst>
          </p:cNvPr>
          <p:cNvGrpSpPr/>
          <p:nvPr/>
        </p:nvGrpSpPr>
        <p:grpSpPr>
          <a:xfrm>
            <a:off x="3330363" y="7237148"/>
            <a:ext cx="2656164" cy="4052897"/>
            <a:chOff x="3367109" y="2739356"/>
            <a:chExt cx="2656164" cy="4052897"/>
          </a:xfrm>
        </p:grpSpPr>
        <p:sp>
          <p:nvSpPr>
            <p:cNvPr id="95" name="Rectangle: Rounded Corners 94">
              <a:extLst>
                <a:ext uri="{FF2B5EF4-FFF2-40B4-BE49-F238E27FC236}">
                  <a16:creationId xmlns:a16="http://schemas.microsoft.com/office/drawing/2014/main" id="{289B3DF7-8889-4BFF-9F85-B20095F5ED3A}"/>
                </a:ext>
              </a:extLst>
            </p:cNvPr>
            <p:cNvSpPr/>
            <p:nvPr/>
          </p:nvSpPr>
          <p:spPr>
            <a:xfrm>
              <a:off x="3367109" y="2739356"/>
              <a:ext cx="2656164" cy="4052897"/>
            </a:xfrm>
            <a:prstGeom prst="roundRect">
              <a:avLst/>
            </a:prstGeom>
            <a:solidFill>
              <a:srgbClr val="F9FBB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TextBox 95">
              <a:extLst>
                <a:ext uri="{FF2B5EF4-FFF2-40B4-BE49-F238E27FC236}">
                  <a16:creationId xmlns:a16="http://schemas.microsoft.com/office/drawing/2014/main" id="{81B3E826-A8AB-4266-A7E4-EEAB2AFAC870}"/>
                </a:ext>
              </a:extLst>
            </p:cNvPr>
            <p:cNvSpPr txBox="1"/>
            <p:nvPr/>
          </p:nvSpPr>
          <p:spPr>
            <a:xfrm>
              <a:off x="4375746" y="3110513"/>
              <a:ext cx="843572" cy="369332"/>
            </a:xfrm>
            <a:prstGeom prst="rect">
              <a:avLst/>
            </a:prstGeom>
            <a:solidFill>
              <a:srgbClr val="F9FBB2"/>
            </a:solidFill>
            <a:ln>
              <a:noFill/>
            </a:ln>
          </p:spPr>
          <p:txBody>
            <a:bodyPr wrap="square" rtlCol="0">
              <a:spAutoFit/>
            </a:bodyPr>
            <a:lstStyle/>
            <a:p>
              <a:endParaRPr lang="en-IN" dirty="0">
                <a:latin typeface="Poppins ExtraBold" panose="00000900000000000000" pitchFamily="2" charset="0"/>
                <a:cs typeface="Poppins ExtraBold" panose="00000900000000000000" pitchFamily="2" charset="0"/>
              </a:endParaRPr>
            </a:p>
          </p:txBody>
        </p:sp>
      </p:grpSp>
      <p:sp>
        <p:nvSpPr>
          <p:cNvPr id="97" name="Rectangle: Rounded Corners 96">
            <a:extLst>
              <a:ext uri="{FF2B5EF4-FFF2-40B4-BE49-F238E27FC236}">
                <a16:creationId xmlns:a16="http://schemas.microsoft.com/office/drawing/2014/main" id="{26C22EE7-A5F6-4EE4-B5FD-5D0F44A50A35}"/>
              </a:ext>
            </a:extLst>
          </p:cNvPr>
          <p:cNvSpPr/>
          <p:nvPr/>
        </p:nvSpPr>
        <p:spPr>
          <a:xfrm>
            <a:off x="140810" y="7251874"/>
            <a:ext cx="2656164" cy="4052897"/>
          </a:xfrm>
          <a:prstGeom prst="roundRect">
            <a:avLst/>
          </a:prstGeom>
          <a:solidFill>
            <a:srgbClr val="E3E9C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TextBox 97">
            <a:extLst>
              <a:ext uri="{FF2B5EF4-FFF2-40B4-BE49-F238E27FC236}">
                <a16:creationId xmlns:a16="http://schemas.microsoft.com/office/drawing/2014/main" id="{E7AD01C6-0F96-41D7-8D8C-238DFA4CAAF0}"/>
              </a:ext>
            </a:extLst>
          </p:cNvPr>
          <p:cNvSpPr txBox="1"/>
          <p:nvPr/>
        </p:nvSpPr>
        <p:spPr>
          <a:xfrm>
            <a:off x="760632" y="7632491"/>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SYNOPSIS</a:t>
            </a:r>
            <a:endParaRPr lang="en-IN" dirty="0">
              <a:latin typeface="Poppins ExtraBold" panose="00000900000000000000" pitchFamily="2" charset="0"/>
              <a:cs typeface="Poppins ExtraBold" panose="00000900000000000000" pitchFamily="2" charset="0"/>
            </a:endParaRPr>
          </a:p>
        </p:txBody>
      </p:sp>
      <p:sp>
        <p:nvSpPr>
          <p:cNvPr id="99" name="TextBox 98">
            <a:extLst>
              <a:ext uri="{FF2B5EF4-FFF2-40B4-BE49-F238E27FC236}">
                <a16:creationId xmlns:a16="http://schemas.microsoft.com/office/drawing/2014/main" id="{0C4DD460-6F1F-47BE-8B66-B3BF7421361C}"/>
              </a:ext>
            </a:extLst>
          </p:cNvPr>
          <p:cNvSpPr txBox="1"/>
          <p:nvPr/>
        </p:nvSpPr>
        <p:spPr>
          <a:xfrm>
            <a:off x="4360310" y="7721539"/>
            <a:ext cx="843572" cy="369332"/>
          </a:xfrm>
          <a:prstGeom prst="rect">
            <a:avLst/>
          </a:prstGeom>
          <a:solidFill>
            <a:srgbClr val="F9FBB2"/>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3908212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42" name="Group 141">
            <a:extLst>
              <a:ext uri="{FF2B5EF4-FFF2-40B4-BE49-F238E27FC236}">
                <a16:creationId xmlns:a16="http://schemas.microsoft.com/office/drawing/2014/main" id="{E354C775-8030-4515-999F-361C301C0E10}"/>
              </a:ext>
            </a:extLst>
          </p:cNvPr>
          <p:cNvGrpSpPr/>
          <p:nvPr/>
        </p:nvGrpSpPr>
        <p:grpSpPr>
          <a:xfrm>
            <a:off x="-1887426" y="-844631"/>
            <a:ext cx="15280440" cy="8161734"/>
            <a:chOff x="-532088" y="-773215"/>
            <a:chExt cx="15280440" cy="8161734"/>
          </a:xfrm>
        </p:grpSpPr>
        <p:grpSp>
          <p:nvGrpSpPr>
            <p:cNvPr id="143" name="Group 142">
              <a:extLst>
                <a:ext uri="{FF2B5EF4-FFF2-40B4-BE49-F238E27FC236}">
                  <a16:creationId xmlns:a16="http://schemas.microsoft.com/office/drawing/2014/main" id="{634E6AA5-408F-47E5-A610-5585377C0135}"/>
                </a:ext>
              </a:extLst>
            </p:cNvPr>
            <p:cNvGrpSpPr/>
            <p:nvPr/>
          </p:nvGrpSpPr>
          <p:grpSpPr>
            <a:xfrm>
              <a:off x="3107367" y="-718001"/>
              <a:ext cx="4332681" cy="8106520"/>
              <a:chOff x="3774253" y="-742359"/>
              <a:chExt cx="4332681" cy="8106520"/>
            </a:xfrm>
            <a:noFill/>
          </p:grpSpPr>
          <p:sp>
            <p:nvSpPr>
              <p:cNvPr id="180" name="TextBox 179">
                <a:extLst>
                  <a:ext uri="{FF2B5EF4-FFF2-40B4-BE49-F238E27FC236}">
                    <a16:creationId xmlns:a16="http://schemas.microsoft.com/office/drawing/2014/main" id="{72B4ECBC-4645-4215-995F-0BA2B3130EB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1" name="TextBox 180">
                <a:extLst>
                  <a:ext uri="{FF2B5EF4-FFF2-40B4-BE49-F238E27FC236}">
                    <a16:creationId xmlns:a16="http://schemas.microsoft.com/office/drawing/2014/main" id="{39A3A85B-EA3A-4AB3-82F7-550BE0A2095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2" name="TextBox 181">
                <a:extLst>
                  <a:ext uri="{FF2B5EF4-FFF2-40B4-BE49-F238E27FC236}">
                    <a16:creationId xmlns:a16="http://schemas.microsoft.com/office/drawing/2014/main" id="{B9BF2ED5-E83A-4B3D-8765-C4B9295510C4}"/>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3" name="TextBox 182">
                <a:extLst>
                  <a:ext uri="{FF2B5EF4-FFF2-40B4-BE49-F238E27FC236}">
                    <a16:creationId xmlns:a16="http://schemas.microsoft.com/office/drawing/2014/main" id="{5834E703-DAEC-4784-9415-126DFB06834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4" name="TextBox 183">
                <a:extLst>
                  <a:ext uri="{FF2B5EF4-FFF2-40B4-BE49-F238E27FC236}">
                    <a16:creationId xmlns:a16="http://schemas.microsoft.com/office/drawing/2014/main" id="{D4E29C2C-F970-4C2E-AEAB-439F4138D877}"/>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5" name="TextBox 184">
                <a:extLst>
                  <a:ext uri="{FF2B5EF4-FFF2-40B4-BE49-F238E27FC236}">
                    <a16:creationId xmlns:a16="http://schemas.microsoft.com/office/drawing/2014/main" id="{A87186A8-E294-4F63-A4F3-9C067A7B7DC2}"/>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6" name="TextBox 185">
                <a:extLst>
                  <a:ext uri="{FF2B5EF4-FFF2-40B4-BE49-F238E27FC236}">
                    <a16:creationId xmlns:a16="http://schemas.microsoft.com/office/drawing/2014/main" id="{BD27ECE7-7A6E-41C0-A387-91995ECACE6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7" name="TextBox 186">
                <a:extLst>
                  <a:ext uri="{FF2B5EF4-FFF2-40B4-BE49-F238E27FC236}">
                    <a16:creationId xmlns:a16="http://schemas.microsoft.com/office/drawing/2014/main" id="{85474A44-3901-42BD-AC0B-A1F41A4298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8" name="TextBox 187">
                <a:extLst>
                  <a:ext uri="{FF2B5EF4-FFF2-40B4-BE49-F238E27FC236}">
                    <a16:creationId xmlns:a16="http://schemas.microsoft.com/office/drawing/2014/main" id="{0E61BF0E-7320-47A2-BE79-82CA6381E13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9" name="TextBox 188">
                <a:extLst>
                  <a:ext uri="{FF2B5EF4-FFF2-40B4-BE49-F238E27FC236}">
                    <a16:creationId xmlns:a16="http://schemas.microsoft.com/office/drawing/2014/main" id="{E5FF3B4E-01CC-4D7C-BA8A-2EA3873D054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0" name="TextBox 189">
                <a:extLst>
                  <a:ext uri="{FF2B5EF4-FFF2-40B4-BE49-F238E27FC236}">
                    <a16:creationId xmlns:a16="http://schemas.microsoft.com/office/drawing/2014/main" id="{66687FC9-4B4E-4C04-9F4C-2FE56BF2185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44" name="Group 143">
              <a:extLst>
                <a:ext uri="{FF2B5EF4-FFF2-40B4-BE49-F238E27FC236}">
                  <a16:creationId xmlns:a16="http://schemas.microsoft.com/office/drawing/2014/main" id="{7F4C18F4-64B0-4F76-9BFF-541AAB842BC4}"/>
                </a:ext>
              </a:extLst>
            </p:cNvPr>
            <p:cNvGrpSpPr/>
            <p:nvPr/>
          </p:nvGrpSpPr>
          <p:grpSpPr>
            <a:xfrm>
              <a:off x="-532088" y="-718001"/>
              <a:ext cx="4332681" cy="8106520"/>
              <a:chOff x="3774253" y="-742359"/>
              <a:chExt cx="4332681" cy="8106520"/>
            </a:xfrm>
            <a:noFill/>
          </p:grpSpPr>
          <p:sp>
            <p:nvSpPr>
              <p:cNvPr id="169" name="TextBox 168">
                <a:extLst>
                  <a:ext uri="{FF2B5EF4-FFF2-40B4-BE49-F238E27FC236}">
                    <a16:creationId xmlns:a16="http://schemas.microsoft.com/office/drawing/2014/main" id="{0FB4FBDB-052F-4461-BB8B-17175913515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0" name="TextBox 169">
                <a:extLst>
                  <a:ext uri="{FF2B5EF4-FFF2-40B4-BE49-F238E27FC236}">
                    <a16:creationId xmlns:a16="http://schemas.microsoft.com/office/drawing/2014/main" id="{236D7D4E-7AE7-4467-8488-A3713395ED7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1" name="TextBox 170">
                <a:extLst>
                  <a:ext uri="{FF2B5EF4-FFF2-40B4-BE49-F238E27FC236}">
                    <a16:creationId xmlns:a16="http://schemas.microsoft.com/office/drawing/2014/main" id="{DE623221-30A0-4ADE-B7DA-0B2FBA2FFBA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2" name="TextBox 171">
                <a:extLst>
                  <a:ext uri="{FF2B5EF4-FFF2-40B4-BE49-F238E27FC236}">
                    <a16:creationId xmlns:a16="http://schemas.microsoft.com/office/drawing/2014/main" id="{06FB651A-B173-46C1-A6C2-3C337272DF0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3" name="TextBox 172">
                <a:extLst>
                  <a:ext uri="{FF2B5EF4-FFF2-40B4-BE49-F238E27FC236}">
                    <a16:creationId xmlns:a16="http://schemas.microsoft.com/office/drawing/2014/main" id="{301721F9-22A4-4D83-9022-3A15C5C0725A}"/>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4" name="TextBox 173">
                <a:extLst>
                  <a:ext uri="{FF2B5EF4-FFF2-40B4-BE49-F238E27FC236}">
                    <a16:creationId xmlns:a16="http://schemas.microsoft.com/office/drawing/2014/main" id="{333ADAE6-041B-4B6B-8EFA-DC09C8D4A7D3}"/>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5" name="TextBox 174">
                <a:extLst>
                  <a:ext uri="{FF2B5EF4-FFF2-40B4-BE49-F238E27FC236}">
                    <a16:creationId xmlns:a16="http://schemas.microsoft.com/office/drawing/2014/main" id="{ECFA073C-A18C-406C-9C10-9A2429DFE3F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6" name="TextBox 175">
                <a:extLst>
                  <a:ext uri="{FF2B5EF4-FFF2-40B4-BE49-F238E27FC236}">
                    <a16:creationId xmlns:a16="http://schemas.microsoft.com/office/drawing/2014/main" id="{FABBB75C-6161-42C8-AC65-F0DCA34A6FC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7" name="TextBox 176">
                <a:extLst>
                  <a:ext uri="{FF2B5EF4-FFF2-40B4-BE49-F238E27FC236}">
                    <a16:creationId xmlns:a16="http://schemas.microsoft.com/office/drawing/2014/main" id="{634451E4-CB6D-4327-A4E1-7253EA373B1A}"/>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8" name="TextBox 177">
                <a:extLst>
                  <a:ext uri="{FF2B5EF4-FFF2-40B4-BE49-F238E27FC236}">
                    <a16:creationId xmlns:a16="http://schemas.microsoft.com/office/drawing/2014/main" id="{8B326502-9952-4030-BA73-C997DCAEECB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9" name="TextBox 178">
                <a:extLst>
                  <a:ext uri="{FF2B5EF4-FFF2-40B4-BE49-F238E27FC236}">
                    <a16:creationId xmlns:a16="http://schemas.microsoft.com/office/drawing/2014/main" id="{94F7EDA1-C5C3-40D6-8310-D37C587C013D}"/>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45" name="Group 144">
              <a:extLst>
                <a:ext uri="{FF2B5EF4-FFF2-40B4-BE49-F238E27FC236}">
                  <a16:creationId xmlns:a16="http://schemas.microsoft.com/office/drawing/2014/main" id="{1F812B69-4A78-4E81-A903-2DEABA059580}"/>
                </a:ext>
              </a:extLst>
            </p:cNvPr>
            <p:cNvGrpSpPr/>
            <p:nvPr/>
          </p:nvGrpSpPr>
          <p:grpSpPr>
            <a:xfrm>
              <a:off x="6782266" y="-773215"/>
              <a:ext cx="4332681" cy="8106520"/>
              <a:chOff x="3774253" y="-742359"/>
              <a:chExt cx="4332681" cy="8106520"/>
            </a:xfrm>
            <a:noFill/>
          </p:grpSpPr>
          <p:sp>
            <p:nvSpPr>
              <p:cNvPr id="158" name="TextBox 157">
                <a:extLst>
                  <a:ext uri="{FF2B5EF4-FFF2-40B4-BE49-F238E27FC236}">
                    <a16:creationId xmlns:a16="http://schemas.microsoft.com/office/drawing/2014/main" id="{7C0061A4-B250-4E57-8799-E6A2531D7E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9" name="TextBox 158">
                <a:extLst>
                  <a:ext uri="{FF2B5EF4-FFF2-40B4-BE49-F238E27FC236}">
                    <a16:creationId xmlns:a16="http://schemas.microsoft.com/office/drawing/2014/main" id="{3E8A6826-A8C0-4CAE-836E-3AC615DB531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0" name="TextBox 159">
                <a:extLst>
                  <a:ext uri="{FF2B5EF4-FFF2-40B4-BE49-F238E27FC236}">
                    <a16:creationId xmlns:a16="http://schemas.microsoft.com/office/drawing/2014/main" id="{81DA62A3-5821-4B4D-9908-35EBE5D41E34}"/>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1" name="TextBox 160">
                <a:extLst>
                  <a:ext uri="{FF2B5EF4-FFF2-40B4-BE49-F238E27FC236}">
                    <a16:creationId xmlns:a16="http://schemas.microsoft.com/office/drawing/2014/main" id="{89AF573F-D7D9-4248-8AE4-70CC0110AA7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2" name="TextBox 161">
                <a:extLst>
                  <a:ext uri="{FF2B5EF4-FFF2-40B4-BE49-F238E27FC236}">
                    <a16:creationId xmlns:a16="http://schemas.microsoft.com/office/drawing/2014/main" id="{760F196C-CBB0-4C22-A8A8-14EFBD8FECF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3" name="TextBox 162">
                <a:extLst>
                  <a:ext uri="{FF2B5EF4-FFF2-40B4-BE49-F238E27FC236}">
                    <a16:creationId xmlns:a16="http://schemas.microsoft.com/office/drawing/2014/main" id="{96510F87-03CD-4ADD-B210-BA1AE8B5E2E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4" name="TextBox 163">
                <a:extLst>
                  <a:ext uri="{FF2B5EF4-FFF2-40B4-BE49-F238E27FC236}">
                    <a16:creationId xmlns:a16="http://schemas.microsoft.com/office/drawing/2014/main" id="{CD0915AD-C19F-49EC-A8BC-965CFF1C687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5" name="TextBox 164">
                <a:extLst>
                  <a:ext uri="{FF2B5EF4-FFF2-40B4-BE49-F238E27FC236}">
                    <a16:creationId xmlns:a16="http://schemas.microsoft.com/office/drawing/2014/main" id="{C83420DE-FA99-40CA-B683-63AC574EE64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6" name="TextBox 165">
                <a:extLst>
                  <a:ext uri="{FF2B5EF4-FFF2-40B4-BE49-F238E27FC236}">
                    <a16:creationId xmlns:a16="http://schemas.microsoft.com/office/drawing/2014/main" id="{E9B82438-76F2-4EC5-880A-E9B99CD6B63A}"/>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7" name="TextBox 166">
                <a:extLst>
                  <a:ext uri="{FF2B5EF4-FFF2-40B4-BE49-F238E27FC236}">
                    <a16:creationId xmlns:a16="http://schemas.microsoft.com/office/drawing/2014/main" id="{A2193FF2-1FAE-4433-BC0F-C6A1DBFB209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8" name="TextBox 167">
                <a:extLst>
                  <a:ext uri="{FF2B5EF4-FFF2-40B4-BE49-F238E27FC236}">
                    <a16:creationId xmlns:a16="http://schemas.microsoft.com/office/drawing/2014/main" id="{B61DAD9B-EBB1-49CD-936B-D2DFC3F4CA78}"/>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46" name="Group 145">
              <a:extLst>
                <a:ext uri="{FF2B5EF4-FFF2-40B4-BE49-F238E27FC236}">
                  <a16:creationId xmlns:a16="http://schemas.microsoft.com/office/drawing/2014/main" id="{89A29022-B3DB-4EB0-AC64-D19B05B92C47}"/>
                </a:ext>
              </a:extLst>
            </p:cNvPr>
            <p:cNvGrpSpPr/>
            <p:nvPr/>
          </p:nvGrpSpPr>
          <p:grpSpPr>
            <a:xfrm>
              <a:off x="10415671" y="-773215"/>
              <a:ext cx="4332681" cy="8106520"/>
              <a:chOff x="3774253" y="-742359"/>
              <a:chExt cx="4332681" cy="8106520"/>
            </a:xfrm>
            <a:noFill/>
          </p:grpSpPr>
          <p:sp>
            <p:nvSpPr>
              <p:cNvPr id="147" name="TextBox 146">
                <a:extLst>
                  <a:ext uri="{FF2B5EF4-FFF2-40B4-BE49-F238E27FC236}">
                    <a16:creationId xmlns:a16="http://schemas.microsoft.com/office/drawing/2014/main" id="{CE8F1871-C65F-4FF9-8333-C24B8FAE390F}"/>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8" name="TextBox 147">
                <a:extLst>
                  <a:ext uri="{FF2B5EF4-FFF2-40B4-BE49-F238E27FC236}">
                    <a16:creationId xmlns:a16="http://schemas.microsoft.com/office/drawing/2014/main" id="{9955B796-C474-45E9-8663-202E1928AF2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9" name="TextBox 148">
                <a:extLst>
                  <a:ext uri="{FF2B5EF4-FFF2-40B4-BE49-F238E27FC236}">
                    <a16:creationId xmlns:a16="http://schemas.microsoft.com/office/drawing/2014/main" id="{F578D2C1-0140-40A8-B979-7FB6AA8069D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0" name="TextBox 149">
                <a:extLst>
                  <a:ext uri="{FF2B5EF4-FFF2-40B4-BE49-F238E27FC236}">
                    <a16:creationId xmlns:a16="http://schemas.microsoft.com/office/drawing/2014/main" id="{7D93A61A-1BB9-4D26-9451-3FC458FA922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1" name="TextBox 150">
                <a:extLst>
                  <a:ext uri="{FF2B5EF4-FFF2-40B4-BE49-F238E27FC236}">
                    <a16:creationId xmlns:a16="http://schemas.microsoft.com/office/drawing/2014/main" id="{62BE5119-2A39-4390-8CDB-5F8B1E110C77}"/>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2" name="TextBox 151">
                <a:extLst>
                  <a:ext uri="{FF2B5EF4-FFF2-40B4-BE49-F238E27FC236}">
                    <a16:creationId xmlns:a16="http://schemas.microsoft.com/office/drawing/2014/main" id="{23292002-3C2C-412B-9CD1-A68F4271F7E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3" name="TextBox 152">
                <a:extLst>
                  <a:ext uri="{FF2B5EF4-FFF2-40B4-BE49-F238E27FC236}">
                    <a16:creationId xmlns:a16="http://schemas.microsoft.com/office/drawing/2014/main" id="{66AAB2F5-3040-40C6-8651-8A8EC2E8AC5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4" name="TextBox 153">
                <a:extLst>
                  <a:ext uri="{FF2B5EF4-FFF2-40B4-BE49-F238E27FC236}">
                    <a16:creationId xmlns:a16="http://schemas.microsoft.com/office/drawing/2014/main" id="{AD8C366C-B81C-4001-83B0-630E6849FE47}"/>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5" name="TextBox 154">
                <a:extLst>
                  <a:ext uri="{FF2B5EF4-FFF2-40B4-BE49-F238E27FC236}">
                    <a16:creationId xmlns:a16="http://schemas.microsoft.com/office/drawing/2014/main" id="{55E0E21A-5998-42AB-973E-43FB34BADE4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6" name="TextBox 155">
                <a:extLst>
                  <a:ext uri="{FF2B5EF4-FFF2-40B4-BE49-F238E27FC236}">
                    <a16:creationId xmlns:a16="http://schemas.microsoft.com/office/drawing/2014/main" id="{08B7D3C4-231E-4FC0-B25D-2C8AD443E4A2}"/>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7" name="TextBox 156">
                <a:extLst>
                  <a:ext uri="{FF2B5EF4-FFF2-40B4-BE49-F238E27FC236}">
                    <a16:creationId xmlns:a16="http://schemas.microsoft.com/office/drawing/2014/main" id="{6AB3A179-C789-4279-975D-16A63FC42334}"/>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grpSp>
        <p:nvGrpSpPr>
          <p:cNvPr id="3" name="Group 2">
            <a:extLst>
              <a:ext uri="{FF2B5EF4-FFF2-40B4-BE49-F238E27FC236}">
                <a16:creationId xmlns:a16="http://schemas.microsoft.com/office/drawing/2014/main" id="{BDDCD688-BD9B-489D-AA96-2A4C146F10BD}"/>
              </a:ext>
            </a:extLst>
          </p:cNvPr>
          <p:cNvGrpSpPr/>
          <p:nvPr/>
        </p:nvGrpSpPr>
        <p:grpSpPr>
          <a:xfrm>
            <a:off x="368646" y="1824054"/>
            <a:ext cx="2536992" cy="4457949"/>
            <a:chOff x="368646" y="1824054"/>
            <a:chExt cx="2536992" cy="4457949"/>
          </a:xfrm>
        </p:grpSpPr>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nvGrpSpPr>
          <p:cNvPr id="10" name="Group 9">
            <a:extLst>
              <a:ext uri="{FF2B5EF4-FFF2-40B4-BE49-F238E27FC236}">
                <a16:creationId xmlns:a16="http://schemas.microsoft.com/office/drawing/2014/main" id="{2D701428-2603-4A3D-83FC-E5733FDB22D2}"/>
              </a:ext>
            </a:extLst>
          </p:cNvPr>
          <p:cNvGrpSpPr/>
          <p:nvPr/>
        </p:nvGrpSpPr>
        <p:grpSpPr>
          <a:xfrm>
            <a:off x="6339962" y="1837481"/>
            <a:ext cx="2900797" cy="4457949"/>
            <a:chOff x="6339962" y="1837481"/>
            <a:chExt cx="2900797" cy="4457949"/>
          </a:xfrm>
        </p:grpSpPr>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US" sz="1800" dirty="0">
                  <a:latin typeface="Poppins Black" panose="00000A00000000000000" pitchFamily="2" charset="0"/>
                  <a:cs typeface="Poppins Black" panose="00000A00000000000000" pitchFamily="2" charset="0"/>
                </a:rPr>
                <a:t>DOCUMENTATIONS</a:t>
              </a:r>
              <a:endParaRPr lang="en-IN" sz="1800" dirty="0">
                <a:latin typeface="Poppins Black" panose="00000A00000000000000" pitchFamily="2" charset="0"/>
                <a:cs typeface="Poppins Black" panose="00000A00000000000000" pitchFamily="2" charset="0"/>
              </a:endParaRPr>
            </a:p>
          </p:txBody>
        </p:sp>
      </p:grpSp>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a:cxnSpLocks/>
          </p:cNvCxnSpPr>
          <p:nvPr/>
        </p:nvCxnSpPr>
        <p:spPr>
          <a:xfrm>
            <a:off x="7012222" y="2379876"/>
            <a:ext cx="1128888" cy="9363"/>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58A5B413-9132-4BB7-BF21-BA97312828D2}"/>
              </a:ext>
            </a:extLst>
          </p:cNvPr>
          <p:cNvSpPr txBox="1"/>
          <p:nvPr/>
        </p:nvSpPr>
        <p:spPr>
          <a:xfrm>
            <a:off x="-7849285" y="1718001"/>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
        <p:nvSpPr>
          <p:cNvPr id="29" name="TextBox 28">
            <a:extLst>
              <a:ext uri="{FF2B5EF4-FFF2-40B4-BE49-F238E27FC236}">
                <a16:creationId xmlns:a16="http://schemas.microsoft.com/office/drawing/2014/main" id="{0B9D6E7E-EDB4-4662-98D5-244F39EDD5A0}"/>
              </a:ext>
            </a:extLst>
          </p:cNvPr>
          <p:cNvSpPr txBox="1"/>
          <p:nvPr/>
        </p:nvSpPr>
        <p:spPr>
          <a:xfrm>
            <a:off x="12498299" y="1718001"/>
            <a:ext cx="5588000" cy="30121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Our platform is built using HTML, JavaScript, and Tailwind CSS for the frontend, and PHP and MySQL for the backend. This powerful combination of technologies ensures that our platform is user-friendly, responsive, and efficient.</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We integrated the Geolocation API to retrieve the user's location and provide location-based recommendations.</a:t>
            </a:r>
            <a:endParaRPr lang="en-IN" sz="1600" dirty="0">
              <a:latin typeface="Poppins Medium" panose="00000600000000000000" pitchFamily="2" charset="0"/>
              <a:cs typeface="Poppins Medium" panose="00000600000000000000" pitchFamily="2" charset="0"/>
            </a:endParaRPr>
          </a:p>
        </p:txBody>
      </p:sp>
      <p:sp>
        <p:nvSpPr>
          <p:cNvPr id="31" name="TextBox 30">
            <a:extLst>
              <a:ext uri="{FF2B5EF4-FFF2-40B4-BE49-F238E27FC236}">
                <a16:creationId xmlns:a16="http://schemas.microsoft.com/office/drawing/2014/main" id="{7735A1C2-94BD-4975-92BE-57AA2009323C}"/>
              </a:ext>
            </a:extLst>
          </p:cNvPr>
          <p:cNvSpPr txBox="1"/>
          <p:nvPr/>
        </p:nvSpPr>
        <p:spPr>
          <a:xfrm>
            <a:off x="2222612" y="7317103"/>
            <a:ext cx="5588000" cy="4120102"/>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user-friendly platform that offers a seamless dining experience, providing users with a one-stop solution for exploring new food options. The platform's innovative features, including geolocation-based restaurant suggestions, community-driven reviews, and personalized favorites lists, make it easy for users to find the perfect dining spot based on their preferences. With its user-centric design and advanced technology, EATABLES is the ultimate tool for anyone looking to discover new culinary delights.</a:t>
            </a:r>
            <a:endParaRPr lang="en-IN" sz="1600" dirty="0">
              <a:latin typeface="Poppins Medium" panose="00000600000000000000" pitchFamily="2" charset="0"/>
              <a:cs typeface="Poppins Medium" panose="00000600000000000000" pitchFamily="2" charset="0"/>
            </a:endParaRPr>
          </a:p>
        </p:txBody>
      </p:sp>
      <p:pic>
        <p:nvPicPr>
          <p:cNvPr id="77" name="Picture 76">
            <a:extLst>
              <a:ext uri="{FF2B5EF4-FFF2-40B4-BE49-F238E27FC236}">
                <a16:creationId xmlns:a16="http://schemas.microsoft.com/office/drawing/2014/main" id="{D178510F-8A39-44CA-B8F4-0FEDE1577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7186" y="2699785"/>
            <a:ext cx="3129109" cy="3129109"/>
          </a:xfrm>
          <a:prstGeom prst="rect">
            <a:avLst/>
          </a:prstGeom>
        </p:spPr>
      </p:pic>
    </p:spTree>
    <p:extLst>
      <p:ext uri="{BB962C8B-B14F-4D97-AF65-F5344CB8AC3E}">
        <p14:creationId xmlns:p14="http://schemas.microsoft.com/office/powerpoint/2010/main" val="2913551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1" name="Group 60">
            <a:extLst>
              <a:ext uri="{FF2B5EF4-FFF2-40B4-BE49-F238E27FC236}">
                <a16:creationId xmlns:a16="http://schemas.microsoft.com/office/drawing/2014/main" id="{615DE089-F449-4712-A09D-19DEB293977B}"/>
              </a:ext>
            </a:extLst>
          </p:cNvPr>
          <p:cNvGrpSpPr/>
          <p:nvPr/>
        </p:nvGrpSpPr>
        <p:grpSpPr>
          <a:xfrm>
            <a:off x="-2972969" y="-1303734"/>
            <a:ext cx="15280440" cy="8161734"/>
            <a:chOff x="-532088" y="-773215"/>
            <a:chExt cx="15280440" cy="8161734"/>
          </a:xfrm>
        </p:grpSpPr>
        <p:grpSp>
          <p:nvGrpSpPr>
            <p:cNvPr id="62" name="Group 61">
              <a:extLst>
                <a:ext uri="{FF2B5EF4-FFF2-40B4-BE49-F238E27FC236}">
                  <a16:creationId xmlns:a16="http://schemas.microsoft.com/office/drawing/2014/main" id="{53E808A4-0FF9-4447-9D70-A376CF380701}"/>
                </a:ext>
              </a:extLst>
            </p:cNvPr>
            <p:cNvGrpSpPr/>
            <p:nvPr/>
          </p:nvGrpSpPr>
          <p:grpSpPr>
            <a:xfrm>
              <a:off x="3107367" y="-718001"/>
              <a:ext cx="4332681" cy="8106520"/>
              <a:chOff x="3774253" y="-742359"/>
              <a:chExt cx="4332681" cy="8106520"/>
            </a:xfrm>
            <a:noFill/>
          </p:grpSpPr>
          <p:sp>
            <p:nvSpPr>
              <p:cNvPr id="99" name="TextBox 98">
                <a:extLst>
                  <a:ext uri="{FF2B5EF4-FFF2-40B4-BE49-F238E27FC236}">
                    <a16:creationId xmlns:a16="http://schemas.microsoft.com/office/drawing/2014/main" id="{72676FFF-F488-454B-AD87-D6E93E90682C}"/>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9C79E913-9074-4E60-A822-2BB7924788A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DAF82CAB-BF75-41E6-BA8A-C9043DBFBC4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10C54938-ED11-402F-8107-F643F0BE2F7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D9F42D5E-70FD-4B26-8CBC-3B52068AB3C0}"/>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70B9FC5F-BC8E-4E89-8F9A-4CCCAE08AD5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70D45D7C-09C0-4D05-ABC1-A16ECC58B8F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45A16832-9F3F-4BD7-BAE1-A8F17F71989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630F1B75-41AD-4310-9E35-EA1E6274C814}"/>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EFAD6D79-85AA-441F-BAB5-BF56712B7D0F}"/>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B0FAC9E9-29D5-4A32-BEED-8CC456D16504}"/>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63" name="Group 62">
              <a:extLst>
                <a:ext uri="{FF2B5EF4-FFF2-40B4-BE49-F238E27FC236}">
                  <a16:creationId xmlns:a16="http://schemas.microsoft.com/office/drawing/2014/main" id="{01BFB318-D9BD-44E6-A0DD-A38BD062AADF}"/>
                </a:ext>
              </a:extLst>
            </p:cNvPr>
            <p:cNvGrpSpPr/>
            <p:nvPr/>
          </p:nvGrpSpPr>
          <p:grpSpPr>
            <a:xfrm>
              <a:off x="-532088" y="-718001"/>
              <a:ext cx="4332681" cy="8106520"/>
              <a:chOff x="3774253" y="-742359"/>
              <a:chExt cx="4332681" cy="8106520"/>
            </a:xfrm>
            <a:noFill/>
          </p:grpSpPr>
          <p:sp>
            <p:nvSpPr>
              <p:cNvPr id="88" name="TextBox 87">
                <a:extLst>
                  <a:ext uri="{FF2B5EF4-FFF2-40B4-BE49-F238E27FC236}">
                    <a16:creationId xmlns:a16="http://schemas.microsoft.com/office/drawing/2014/main" id="{990F7897-1E3E-4E83-BF43-0E57F6D7AEC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9" name="TextBox 88">
                <a:extLst>
                  <a:ext uri="{FF2B5EF4-FFF2-40B4-BE49-F238E27FC236}">
                    <a16:creationId xmlns:a16="http://schemas.microsoft.com/office/drawing/2014/main" id="{C77695A6-A359-490A-8ACD-01953984F5A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0" name="TextBox 89">
                <a:extLst>
                  <a:ext uri="{FF2B5EF4-FFF2-40B4-BE49-F238E27FC236}">
                    <a16:creationId xmlns:a16="http://schemas.microsoft.com/office/drawing/2014/main" id="{E694221F-E87F-456D-BBCD-3E151AF3491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1" name="TextBox 90">
                <a:extLst>
                  <a:ext uri="{FF2B5EF4-FFF2-40B4-BE49-F238E27FC236}">
                    <a16:creationId xmlns:a16="http://schemas.microsoft.com/office/drawing/2014/main" id="{253C9A6B-00E1-4BAB-B2B1-387DAD40485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2" name="TextBox 91">
                <a:extLst>
                  <a:ext uri="{FF2B5EF4-FFF2-40B4-BE49-F238E27FC236}">
                    <a16:creationId xmlns:a16="http://schemas.microsoft.com/office/drawing/2014/main" id="{7024253F-FF3E-451F-8052-2EE490C712C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3" name="TextBox 92">
                <a:extLst>
                  <a:ext uri="{FF2B5EF4-FFF2-40B4-BE49-F238E27FC236}">
                    <a16:creationId xmlns:a16="http://schemas.microsoft.com/office/drawing/2014/main" id="{E53DC955-BD76-4E74-ABAA-2CECE5FE2C50}"/>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4" name="TextBox 93">
                <a:extLst>
                  <a:ext uri="{FF2B5EF4-FFF2-40B4-BE49-F238E27FC236}">
                    <a16:creationId xmlns:a16="http://schemas.microsoft.com/office/drawing/2014/main" id="{80FA360E-BE13-4B0B-BC51-390F193EFA9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5" name="TextBox 94">
                <a:extLst>
                  <a:ext uri="{FF2B5EF4-FFF2-40B4-BE49-F238E27FC236}">
                    <a16:creationId xmlns:a16="http://schemas.microsoft.com/office/drawing/2014/main" id="{AEAF13AC-8EEF-4ECF-AC8C-C59CC0D091B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6" name="TextBox 95">
                <a:extLst>
                  <a:ext uri="{FF2B5EF4-FFF2-40B4-BE49-F238E27FC236}">
                    <a16:creationId xmlns:a16="http://schemas.microsoft.com/office/drawing/2014/main" id="{01F75893-B781-4E4E-BE9D-72BB45B4BC52}"/>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7" name="TextBox 96">
                <a:extLst>
                  <a:ext uri="{FF2B5EF4-FFF2-40B4-BE49-F238E27FC236}">
                    <a16:creationId xmlns:a16="http://schemas.microsoft.com/office/drawing/2014/main" id="{52C08104-3185-4635-87E3-DA838081C23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8" name="TextBox 97">
                <a:extLst>
                  <a:ext uri="{FF2B5EF4-FFF2-40B4-BE49-F238E27FC236}">
                    <a16:creationId xmlns:a16="http://schemas.microsoft.com/office/drawing/2014/main" id="{0F7E17AD-6C2C-4D47-B60B-41845C21BAE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64" name="Group 63">
              <a:extLst>
                <a:ext uri="{FF2B5EF4-FFF2-40B4-BE49-F238E27FC236}">
                  <a16:creationId xmlns:a16="http://schemas.microsoft.com/office/drawing/2014/main" id="{4442EEBE-597E-4598-879A-2B77DE1DCE0C}"/>
                </a:ext>
              </a:extLst>
            </p:cNvPr>
            <p:cNvGrpSpPr/>
            <p:nvPr/>
          </p:nvGrpSpPr>
          <p:grpSpPr>
            <a:xfrm>
              <a:off x="6782266" y="-773215"/>
              <a:ext cx="4332681" cy="8106520"/>
              <a:chOff x="3774253" y="-742359"/>
              <a:chExt cx="4332681" cy="8106520"/>
            </a:xfrm>
            <a:noFill/>
          </p:grpSpPr>
          <p:sp>
            <p:nvSpPr>
              <p:cNvPr id="77" name="TextBox 76">
                <a:extLst>
                  <a:ext uri="{FF2B5EF4-FFF2-40B4-BE49-F238E27FC236}">
                    <a16:creationId xmlns:a16="http://schemas.microsoft.com/office/drawing/2014/main" id="{2BEEBAA4-C7A0-4BE0-962D-211846BEBA5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B5B65F00-4C9D-42BD-B82C-698064334B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2C6FF81-8C18-4432-8D44-84608414357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1CE56DCE-DFF2-4699-A3CA-C7FA45709AC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156E8D19-0D82-4A64-8A13-4250E8FDC62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EF92B4DB-E08A-4726-BA08-A1A9B68C5D0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A7B32ED3-C722-48BA-B62E-E1BE0126826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9FAC3095-66CF-4C81-9D2A-A84F33DE5E2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A554CA9-BBEA-42B0-89A0-60269040B005}"/>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6" name="TextBox 85">
                <a:extLst>
                  <a:ext uri="{FF2B5EF4-FFF2-40B4-BE49-F238E27FC236}">
                    <a16:creationId xmlns:a16="http://schemas.microsoft.com/office/drawing/2014/main" id="{61C06931-CC1A-45BA-B4BF-C6C70E6567E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7" name="TextBox 86">
                <a:extLst>
                  <a:ext uri="{FF2B5EF4-FFF2-40B4-BE49-F238E27FC236}">
                    <a16:creationId xmlns:a16="http://schemas.microsoft.com/office/drawing/2014/main" id="{A7D4334F-6640-4C53-87BC-941B86193CF5}"/>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65" name="Group 64">
              <a:extLst>
                <a:ext uri="{FF2B5EF4-FFF2-40B4-BE49-F238E27FC236}">
                  <a16:creationId xmlns:a16="http://schemas.microsoft.com/office/drawing/2014/main" id="{89A8A7E2-8CC1-4D46-B700-E88073647A05}"/>
                </a:ext>
              </a:extLst>
            </p:cNvPr>
            <p:cNvGrpSpPr/>
            <p:nvPr/>
          </p:nvGrpSpPr>
          <p:grpSpPr>
            <a:xfrm>
              <a:off x="10415671" y="-773215"/>
              <a:ext cx="4332681" cy="8106520"/>
              <a:chOff x="3774253" y="-742359"/>
              <a:chExt cx="4332681" cy="8106520"/>
            </a:xfrm>
            <a:noFill/>
          </p:grpSpPr>
          <p:sp>
            <p:nvSpPr>
              <p:cNvPr id="66" name="TextBox 65">
                <a:extLst>
                  <a:ext uri="{FF2B5EF4-FFF2-40B4-BE49-F238E27FC236}">
                    <a16:creationId xmlns:a16="http://schemas.microsoft.com/office/drawing/2014/main" id="{33DD2B4C-0678-49FD-9426-16F680B6EF4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DE32238B-1D46-44DF-BE5C-8DBA3B089DC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B6AFFB31-90DD-4A37-8577-27A4EE48E433}"/>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325E6C8E-26BB-44FE-AAEF-62335B6D2ED3}"/>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1E1420B3-86D8-4C79-BA7A-1C5C965CDFB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333FAEDB-C339-4177-9F4D-27EB7AAD757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17528269-07F3-4C2B-AC0F-E38BF77A3C4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1A3A64BF-D773-4C80-A3C3-4281F027BFF5}"/>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F7E6E4F1-F5E3-43F5-83CD-867C47238B3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D836606A-8884-428C-B76E-E97B2B8495E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72672C27-68E0-435F-AB4F-F4AB95693669}"/>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8" name="Rectangle: Rounded Corners 27">
            <a:extLst>
              <a:ext uri="{FF2B5EF4-FFF2-40B4-BE49-F238E27FC236}">
                <a16:creationId xmlns:a16="http://schemas.microsoft.com/office/drawing/2014/main" id="{F8E415B4-793A-4066-9FD9-090CA963866A}"/>
              </a:ext>
            </a:extLst>
          </p:cNvPr>
          <p:cNvSpPr/>
          <p:nvPr/>
        </p:nvSpPr>
        <p:spPr>
          <a:xfrm rot="1385958">
            <a:off x="-308993" y="-3310375"/>
            <a:ext cx="7334721" cy="13300044"/>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10041961" y="-80902"/>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0" name="TextBox 9">
            <a:extLst>
              <a:ext uri="{FF2B5EF4-FFF2-40B4-BE49-F238E27FC236}">
                <a16:creationId xmlns:a16="http://schemas.microsoft.com/office/drawing/2014/main" id="{A48A13DC-5040-4F33-9608-6D396E96AAE3}"/>
              </a:ext>
            </a:extLst>
          </p:cNvPr>
          <p:cNvSpPr txBox="1"/>
          <p:nvPr/>
        </p:nvSpPr>
        <p:spPr>
          <a:xfrm>
            <a:off x="390219" y="613885"/>
            <a:ext cx="4277032" cy="707886"/>
          </a:xfrm>
          <a:prstGeom prst="rect">
            <a:avLst/>
          </a:prstGeom>
          <a:noFill/>
        </p:spPr>
        <p:txBody>
          <a:bodyPr wrap="square" rtlCol="0">
            <a:spAutoFit/>
          </a:bodyPr>
          <a:lstStyle/>
          <a:p>
            <a:r>
              <a:rPr lang="en-IN" sz="4000" dirty="0">
                <a:latin typeface="Poppins Black" panose="00000A00000000000000" pitchFamily="2" charset="0"/>
                <a:cs typeface="Poppins Black" panose="00000A00000000000000" pitchFamily="2" charset="0"/>
              </a:rPr>
              <a:t>KEY FEATURES</a:t>
            </a:r>
          </a:p>
        </p:txBody>
      </p:sp>
      <p:sp>
        <p:nvSpPr>
          <p:cNvPr id="11" name="TextBox 10">
            <a:extLst>
              <a:ext uri="{FF2B5EF4-FFF2-40B4-BE49-F238E27FC236}">
                <a16:creationId xmlns:a16="http://schemas.microsoft.com/office/drawing/2014/main" id="{5FD722A6-0C81-4FE0-8030-05CD00353DFE}"/>
              </a:ext>
            </a:extLst>
          </p:cNvPr>
          <p:cNvSpPr txBox="1"/>
          <p:nvPr/>
        </p:nvSpPr>
        <p:spPr>
          <a:xfrm>
            <a:off x="850684" y="1525480"/>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menu,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pic>
        <p:nvPicPr>
          <p:cNvPr id="8" name="Picture 7">
            <a:extLst>
              <a:ext uri="{FF2B5EF4-FFF2-40B4-BE49-F238E27FC236}">
                <a16:creationId xmlns:a16="http://schemas.microsoft.com/office/drawing/2014/main" id="{FC22FF1D-1D30-45C1-A18D-C6B91ACFF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9985" y="2025748"/>
            <a:ext cx="5164099" cy="4489433"/>
          </a:xfrm>
          <a:prstGeom prst="rect">
            <a:avLst/>
          </a:prstGeom>
        </p:spPr>
      </p:pic>
      <p:grpSp>
        <p:nvGrpSpPr>
          <p:cNvPr id="44" name="Group 43">
            <a:extLst>
              <a:ext uri="{FF2B5EF4-FFF2-40B4-BE49-F238E27FC236}">
                <a16:creationId xmlns:a16="http://schemas.microsoft.com/office/drawing/2014/main" id="{7078888B-F89A-4797-ACA9-17294D1D90DE}"/>
              </a:ext>
            </a:extLst>
          </p:cNvPr>
          <p:cNvGrpSpPr/>
          <p:nvPr/>
        </p:nvGrpSpPr>
        <p:grpSpPr>
          <a:xfrm>
            <a:off x="21530397" y="-476694"/>
            <a:ext cx="2829678" cy="4457949"/>
            <a:chOff x="8993676" y="1824054"/>
            <a:chExt cx="2829678" cy="4457949"/>
          </a:xfrm>
        </p:grpSpPr>
        <p:sp>
          <p:nvSpPr>
            <p:cNvPr id="45" name="Rectangle: Rounded Corners 44">
              <a:extLst>
                <a:ext uri="{FF2B5EF4-FFF2-40B4-BE49-F238E27FC236}">
                  <a16:creationId xmlns:a16="http://schemas.microsoft.com/office/drawing/2014/main" id="{00DF3754-6C08-4C3A-9C10-CD01F20800C3}"/>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6" name="TextBox 45">
              <a:extLst>
                <a:ext uri="{FF2B5EF4-FFF2-40B4-BE49-F238E27FC236}">
                  <a16:creationId xmlns:a16="http://schemas.microsoft.com/office/drawing/2014/main" id="{9630B8CC-E0FA-4CE9-B197-4844A203A889}"/>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47" name="Picture 46">
              <a:extLst>
                <a:ext uri="{FF2B5EF4-FFF2-40B4-BE49-F238E27FC236}">
                  <a16:creationId xmlns:a16="http://schemas.microsoft.com/office/drawing/2014/main" id="{139E7EA1-D601-4911-B2A1-527ADB49F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cxnSp>
        <p:nvCxnSpPr>
          <p:cNvPr id="53" name="Straight Connector 52">
            <a:extLst>
              <a:ext uri="{FF2B5EF4-FFF2-40B4-BE49-F238E27FC236}">
                <a16:creationId xmlns:a16="http://schemas.microsoft.com/office/drawing/2014/main" id="{864D8964-CEEF-484D-83C4-35AF3DB1A9B0}"/>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6A5B54DB-16AD-484A-81D3-8F886FC66508}"/>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4E606907-1B29-4634-A1A0-5C052A4EAF5C}"/>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ACA17554-5B27-4E09-9D94-BECA3023F90A}"/>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57" name="Group 56">
            <a:extLst>
              <a:ext uri="{FF2B5EF4-FFF2-40B4-BE49-F238E27FC236}">
                <a16:creationId xmlns:a16="http://schemas.microsoft.com/office/drawing/2014/main" id="{7292A372-CB5E-4218-A520-0E5AF5ED9380}"/>
              </a:ext>
            </a:extLst>
          </p:cNvPr>
          <p:cNvGrpSpPr/>
          <p:nvPr/>
        </p:nvGrpSpPr>
        <p:grpSpPr>
          <a:xfrm>
            <a:off x="-6056984" y="-463267"/>
            <a:ext cx="2536992" cy="4457949"/>
            <a:chOff x="368646" y="1824054"/>
            <a:chExt cx="2536992" cy="4457949"/>
          </a:xfrm>
        </p:grpSpPr>
        <p:sp>
          <p:nvSpPr>
            <p:cNvPr id="58" name="Rectangle: Rounded Corners 57">
              <a:extLst>
                <a:ext uri="{FF2B5EF4-FFF2-40B4-BE49-F238E27FC236}">
                  <a16:creationId xmlns:a16="http://schemas.microsoft.com/office/drawing/2014/main" id="{2D03CE5E-0F96-4CC4-AF93-F6C99ED9B51D}"/>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9" name="TextBox 58">
              <a:extLst>
                <a:ext uri="{FF2B5EF4-FFF2-40B4-BE49-F238E27FC236}">
                  <a16:creationId xmlns:a16="http://schemas.microsoft.com/office/drawing/2014/main" id="{1BF09EE7-2291-4C0C-963B-96EC9D95086E}"/>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60" name="Picture 59">
              <a:extLst>
                <a:ext uri="{FF2B5EF4-FFF2-40B4-BE49-F238E27FC236}">
                  <a16:creationId xmlns:a16="http://schemas.microsoft.com/office/drawing/2014/main" id="{D7CED277-A878-4CCD-A5CD-DF0F2C4040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110" name="Group 109">
            <a:extLst>
              <a:ext uri="{FF2B5EF4-FFF2-40B4-BE49-F238E27FC236}">
                <a16:creationId xmlns:a16="http://schemas.microsoft.com/office/drawing/2014/main" id="{E4F124F0-636A-49E4-BAB3-625641B15D83}"/>
              </a:ext>
            </a:extLst>
          </p:cNvPr>
          <p:cNvGrpSpPr/>
          <p:nvPr/>
        </p:nvGrpSpPr>
        <p:grpSpPr>
          <a:xfrm>
            <a:off x="15887415" y="-297082"/>
            <a:ext cx="3303573" cy="4457949"/>
            <a:chOff x="5937186" y="1837481"/>
            <a:chExt cx="3303573" cy="4457949"/>
          </a:xfrm>
        </p:grpSpPr>
        <p:grpSp>
          <p:nvGrpSpPr>
            <p:cNvPr id="111" name="Group 110">
              <a:extLst>
                <a:ext uri="{FF2B5EF4-FFF2-40B4-BE49-F238E27FC236}">
                  <a16:creationId xmlns:a16="http://schemas.microsoft.com/office/drawing/2014/main" id="{E604003B-51D0-440E-9C13-D82935BAF45F}"/>
                </a:ext>
              </a:extLst>
            </p:cNvPr>
            <p:cNvGrpSpPr/>
            <p:nvPr/>
          </p:nvGrpSpPr>
          <p:grpSpPr>
            <a:xfrm>
              <a:off x="6339962" y="1837481"/>
              <a:ext cx="2900797" cy="4457949"/>
              <a:chOff x="6339962" y="1837481"/>
              <a:chExt cx="2900797" cy="4457949"/>
            </a:xfrm>
          </p:grpSpPr>
          <p:sp>
            <p:nvSpPr>
              <p:cNvPr id="113" name="Rectangle: Rounded Corners 112">
                <a:extLst>
                  <a:ext uri="{FF2B5EF4-FFF2-40B4-BE49-F238E27FC236}">
                    <a16:creationId xmlns:a16="http://schemas.microsoft.com/office/drawing/2014/main" id="{22451628-5CF8-490F-85B4-E4CB2C2442B1}"/>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14" name="TextBox 113">
                <a:extLst>
                  <a:ext uri="{FF2B5EF4-FFF2-40B4-BE49-F238E27FC236}">
                    <a16:creationId xmlns:a16="http://schemas.microsoft.com/office/drawing/2014/main" id="{94637156-ECC4-4903-A60F-C238E5D9CE55}"/>
                  </a:ext>
                </a:extLst>
              </p:cNvPr>
              <p:cNvSpPr txBox="1"/>
              <p:nvPr/>
            </p:nvSpPr>
            <p:spPr>
              <a:xfrm>
                <a:off x="6380466" y="2010543"/>
                <a:ext cx="2860293" cy="369332"/>
              </a:xfrm>
              <a:prstGeom prst="rect">
                <a:avLst/>
              </a:prstGeom>
              <a:noFill/>
            </p:spPr>
            <p:txBody>
              <a:bodyPr wrap="square" rtlCol="0">
                <a:spAutoFit/>
              </a:bodyPr>
              <a:lstStyle/>
              <a:p>
                <a:r>
                  <a:rPr lang="en-US" sz="1800" dirty="0">
                    <a:latin typeface="Poppins Black" panose="00000A00000000000000" pitchFamily="2" charset="0"/>
                    <a:cs typeface="Poppins Black" panose="00000A00000000000000" pitchFamily="2" charset="0"/>
                  </a:rPr>
                  <a:t>DOCUMENTATIONS</a:t>
                </a:r>
                <a:endParaRPr lang="en-IN" sz="1800" dirty="0">
                  <a:latin typeface="Poppins Black" panose="00000A00000000000000" pitchFamily="2" charset="0"/>
                  <a:cs typeface="Poppins Black" panose="00000A00000000000000" pitchFamily="2" charset="0"/>
                </a:endParaRPr>
              </a:p>
            </p:txBody>
          </p:sp>
        </p:grpSp>
        <p:pic>
          <p:nvPicPr>
            <p:cNvPr id="112" name="Picture 111">
              <a:extLst>
                <a:ext uri="{FF2B5EF4-FFF2-40B4-BE49-F238E27FC236}">
                  <a16:creationId xmlns:a16="http://schemas.microsoft.com/office/drawing/2014/main" id="{424C52D9-E0E1-4805-B32B-BD6276A905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7186" y="2699785"/>
              <a:ext cx="3129109" cy="3129109"/>
            </a:xfrm>
            <a:prstGeom prst="rect">
              <a:avLst/>
            </a:prstGeom>
          </p:spPr>
        </p:pic>
      </p:grpSp>
    </p:spTree>
    <p:extLst>
      <p:ext uri="{BB962C8B-B14F-4D97-AF65-F5344CB8AC3E}">
        <p14:creationId xmlns:p14="http://schemas.microsoft.com/office/powerpoint/2010/main" val="3264906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9" name="Group 38">
            <a:extLst>
              <a:ext uri="{FF2B5EF4-FFF2-40B4-BE49-F238E27FC236}">
                <a16:creationId xmlns:a16="http://schemas.microsoft.com/office/drawing/2014/main" id="{EE0AAA54-B3C4-4105-933A-8393A2B38A20}"/>
              </a:ext>
            </a:extLst>
          </p:cNvPr>
          <p:cNvGrpSpPr/>
          <p:nvPr/>
        </p:nvGrpSpPr>
        <p:grpSpPr>
          <a:xfrm>
            <a:off x="-3088440" y="-41261"/>
            <a:ext cx="15280440" cy="8161734"/>
            <a:chOff x="-532088" y="-773215"/>
            <a:chExt cx="15280440" cy="8161734"/>
          </a:xfrm>
        </p:grpSpPr>
        <p:grpSp>
          <p:nvGrpSpPr>
            <p:cNvPr id="40" name="Group 39">
              <a:extLst>
                <a:ext uri="{FF2B5EF4-FFF2-40B4-BE49-F238E27FC236}">
                  <a16:creationId xmlns:a16="http://schemas.microsoft.com/office/drawing/2014/main" id="{6301F8D5-4795-49CB-9287-E691009EBC9B}"/>
                </a:ext>
              </a:extLst>
            </p:cNvPr>
            <p:cNvGrpSpPr/>
            <p:nvPr/>
          </p:nvGrpSpPr>
          <p:grpSpPr>
            <a:xfrm>
              <a:off x="3107367" y="-718001"/>
              <a:ext cx="4332681" cy="8106520"/>
              <a:chOff x="3774253" y="-742359"/>
              <a:chExt cx="4332681" cy="8106520"/>
            </a:xfrm>
            <a:noFill/>
          </p:grpSpPr>
          <p:sp>
            <p:nvSpPr>
              <p:cNvPr id="77" name="TextBox 76">
                <a:extLst>
                  <a:ext uri="{FF2B5EF4-FFF2-40B4-BE49-F238E27FC236}">
                    <a16:creationId xmlns:a16="http://schemas.microsoft.com/office/drawing/2014/main" id="{B6CD5E6D-E6A8-4376-AEF4-38F2F9704465}"/>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7AB50CB8-E53A-4829-A363-574C5CE4D161}"/>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172C9D16-1986-4E6F-B0EE-2F00B61DC0EE}"/>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E8F44E68-96FE-41CF-8927-756CB75CFC7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FF91518C-8482-4116-89CE-B43A80FF059F}"/>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6DBD4EB4-7DB9-47E7-94B4-170642AE0537}"/>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C490E6AA-DDAE-41FA-A3C2-9174D54B829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CF92E574-590B-4440-91A8-CDF1C03818F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B6640CB5-37C6-40E2-81AB-D2C313325464}"/>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6" name="TextBox 85">
                <a:extLst>
                  <a:ext uri="{FF2B5EF4-FFF2-40B4-BE49-F238E27FC236}">
                    <a16:creationId xmlns:a16="http://schemas.microsoft.com/office/drawing/2014/main" id="{C2CC5CDF-8A98-4EA9-A1FE-29824473229B}"/>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7" name="TextBox 86">
                <a:extLst>
                  <a:ext uri="{FF2B5EF4-FFF2-40B4-BE49-F238E27FC236}">
                    <a16:creationId xmlns:a16="http://schemas.microsoft.com/office/drawing/2014/main" id="{12F62EC8-8A0C-4CEC-A4A1-3CAB3DC07FA4}"/>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FF84F4FB-D843-48D9-8F09-38D8C1E82178}"/>
                </a:ext>
              </a:extLst>
            </p:cNvPr>
            <p:cNvGrpSpPr/>
            <p:nvPr/>
          </p:nvGrpSpPr>
          <p:grpSpPr>
            <a:xfrm>
              <a:off x="-532088" y="-718001"/>
              <a:ext cx="4332681" cy="8106520"/>
              <a:chOff x="3774253" y="-742359"/>
              <a:chExt cx="4332681" cy="8106520"/>
            </a:xfrm>
            <a:noFill/>
          </p:grpSpPr>
          <p:sp>
            <p:nvSpPr>
              <p:cNvPr id="66" name="TextBox 65">
                <a:extLst>
                  <a:ext uri="{FF2B5EF4-FFF2-40B4-BE49-F238E27FC236}">
                    <a16:creationId xmlns:a16="http://schemas.microsoft.com/office/drawing/2014/main" id="{3CEDA4BD-05C2-4B82-A99E-055DBEC6E9AB}"/>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10D8A787-1231-4D39-A844-A2B240AB028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126BA7D9-AF96-41EC-8157-8E33C15447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B01563E-1B9F-4F83-8841-1D795A074CF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C57F5F-D888-4015-88ED-EB70E6A2AAE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AA5FB42-9252-4274-8358-01BD8B33546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8561D816-5994-4F41-BA17-4CDE00DB21D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EE7B76DE-EA99-498F-BD96-849E9AEE2B91}"/>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65FF48E-4DC7-466B-A40D-3120A3AB7FCE}"/>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449EAB57-4186-4A42-9FD7-084612CA9D3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023D9D40-F493-4E05-A48A-80CF9D1396E4}"/>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2" name="Group 41">
              <a:extLst>
                <a:ext uri="{FF2B5EF4-FFF2-40B4-BE49-F238E27FC236}">
                  <a16:creationId xmlns:a16="http://schemas.microsoft.com/office/drawing/2014/main" id="{15C198A0-25FA-4FD8-99E8-6F80518A9893}"/>
                </a:ext>
              </a:extLst>
            </p:cNvPr>
            <p:cNvGrpSpPr/>
            <p:nvPr/>
          </p:nvGrpSpPr>
          <p:grpSpPr>
            <a:xfrm>
              <a:off x="6782266" y="-773215"/>
              <a:ext cx="4332681" cy="8106520"/>
              <a:chOff x="3774253" y="-742359"/>
              <a:chExt cx="4332681" cy="8106520"/>
            </a:xfrm>
            <a:noFill/>
          </p:grpSpPr>
          <p:sp>
            <p:nvSpPr>
              <p:cNvPr id="55" name="TextBox 54">
                <a:extLst>
                  <a:ext uri="{FF2B5EF4-FFF2-40B4-BE49-F238E27FC236}">
                    <a16:creationId xmlns:a16="http://schemas.microsoft.com/office/drawing/2014/main" id="{563CD3E3-C0CE-40E7-BA5A-9FB5845CF9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1B16F1AB-A6D0-4CE1-A454-A35F4D6A015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28FA531C-DB74-4518-8EC8-64B0898F006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DAB8D45-3182-430E-A102-5C9CC73B17B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AF96C39C-1F18-4181-8039-8606FFB4FCCD}"/>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158F2E9F-C6F1-4F63-AB66-E6E2739C1E3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441E6CA3-921E-4D8F-BEE2-9D1786C905D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AED927E6-89EA-4367-A94B-137535CFD77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F61852D3-0EE6-4C10-9485-AB95D02F13A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A49DCF01-CD52-466B-81E6-CBEB0BA80C7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ECB7EB94-86E9-4680-89DD-BBFA5632BF77}"/>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3" name="Group 42">
              <a:extLst>
                <a:ext uri="{FF2B5EF4-FFF2-40B4-BE49-F238E27FC236}">
                  <a16:creationId xmlns:a16="http://schemas.microsoft.com/office/drawing/2014/main" id="{B291D4B5-7B73-4EF2-A5C7-CE2473A853E7}"/>
                </a:ext>
              </a:extLst>
            </p:cNvPr>
            <p:cNvGrpSpPr/>
            <p:nvPr/>
          </p:nvGrpSpPr>
          <p:grpSpPr>
            <a:xfrm>
              <a:off x="10415671" y="-773215"/>
              <a:ext cx="4332681" cy="8106520"/>
              <a:chOff x="3774253" y="-742359"/>
              <a:chExt cx="4332681" cy="8106520"/>
            </a:xfrm>
            <a:noFill/>
          </p:grpSpPr>
          <p:sp>
            <p:nvSpPr>
              <p:cNvPr id="44" name="TextBox 43">
                <a:extLst>
                  <a:ext uri="{FF2B5EF4-FFF2-40B4-BE49-F238E27FC236}">
                    <a16:creationId xmlns:a16="http://schemas.microsoft.com/office/drawing/2014/main" id="{19E18130-F826-4F7C-B555-FC66BE4826D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E72FC07C-335F-420A-B82D-8EA144E5C380}"/>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03B5BC1C-33C6-4F0E-BC98-5DAD1576D3AE}"/>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8A6B7E0B-200A-4211-88CD-171602991083}"/>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E7254B0B-8847-4C05-82EE-F4503AAFEDF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9D79B781-D867-4770-8219-2B2A427D7C5F}"/>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B00BF86E-3D9A-43E9-8865-09A6D811C1E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5D7B6F4A-327A-4EF6-85E5-FDCD05088C7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F35FAC1A-EFE3-434A-8199-02820529921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1CF36F66-BF39-4FD4-A002-A32A52AAFC80}"/>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5437BF82-8FE5-4A95-A182-D64621BBA09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1141917">
            <a:off x="991852" y="-2279112"/>
            <a:ext cx="7334721" cy="13300044"/>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 name="TextBox 1">
            <a:extLst>
              <a:ext uri="{FF2B5EF4-FFF2-40B4-BE49-F238E27FC236}">
                <a16:creationId xmlns:a16="http://schemas.microsoft.com/office/drawing/2014/main" id="{B60848EA-B8C1-49FF-A271-E2258A67EFE3}"/>
              </a:ext>
            </a:extLst>
          </p:cNvPr>
          <p:cNvSpPr txBox="1"/>
          <p:nvPr/>
        </p:nvSpPr>
        <p:spPr>
          <a:xfrm>
            <a:off x="8797" y="-3078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2896762" y="964268"/>
            <a:ext cx="5384833" cy="707886"/>
          </a:xfrm>
          <a:prstGeom prst="rect">
            <a:avLst/>
          </a:prstGeom>
          <a:noFill/>
        </p:spPr>
        <p:txBody>
          <a:bodyPr wrap="square" rtlCol="0">
            <a:spAutoFit/>
          </a:bodyPr>
          <a:lstStyle/>
          <a:p>
            <a:r>
              <a:rPr lang="en-IN" sz="4000" dirty="0">
                <a:latin typeface="Poppins Black" panose="00000A00000000000000" pitchFamily="2" charset="0"/>
                <a:cs typeface="Poppins Black" panose="00000A00000000000000" pitchFamily="2" charset="0"/>
              </a:rPr>
              <a:t>CONCLUSION</a:t>
            </a:r>
          </a:p>
        </p:txBody>
      </p:sp>
      <p:sp>
        <p:nvSpPr>
          <p:cNvPr id="17" name="TextBox 16">
            <a:extLst>
              <a:ext uri="{FF2B5EF4-FFF2-40B4-BE49-F238E27FC236}">
                <a16:creationId xmlns:a16="http://schemas.microsoft.com/office/drawing/2014/main" id="{65B7AD3C-7073-4CBC-883D-C2B61531977B}"/>
              </a:ext>
            </a:extLst>
          </p:cNvPr>
          <p:cNvSpPr txBox="1"/>
          <p:nvPr/>
        </p:nvSpPr>
        <p:spPr>
          <a:xfrm>
            <a:off x="2140118" y="1934359"/>
            <a:ext cx="5588000" cy="4120102"/>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user-friendly platform that offers a seamless dining experience, providing users with a one-stop solution for exploring new food options. The platform's innovative features, including geolocation-based restaurant suggestions, community-driven reviews, and personalized favorites lists, make it easy for users to find the perfect dining spot based on their preferences. With its user-centric design and advanced technology, EATABLES is the ultimate tool for anyone looking to discover new culinary delights.</a:t>
            </a:r>
            <a:endParaRPr lang="en-IN" sz="1600" dirty="0">
              <a:latin typeface="Poppins Medium" panose="00000600000000000000" pitchFamily="2" charset="0"/>
              <a:cs typeface="Poppins Medium" panose="00000600000000000000" pitchFamily="2" charset="0"/>
            </a:endParaRPr>
          </a:p>
        </p:txBody>
      </p:sp>
      <p:sp>
        <p:nvSpPr>
          <p:cNvPr id="22" name="Rectangle: Rounded Corners 21">
            <a:extLst>
              <a:ext uri="{FF2B5EF4-FFF2-40B4-BE49-F238E27FC236}">
                <a16:creationId xmlns:a16="http://schemas.microsoft.com/office/drawing/2014/main" id="{2F5ADE6F-20A8-4A9D-8F68-952A5B1B717B}"/>
              </a:ext>
            </a:extLst>
          </p:cNvPr>
          <p:cNvSpPr/>
          <p:nvPr/>
        </p:nvSpPr>
        <p:spPr>
          <a:xfrm>
            <a:off x="-8682789" y="-31556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5CB17614-7EBE-448A-9336-533A175718C9}"/>
              </a:ext>
            </a:extLst>
          </p:cNvPr>
          <p:cNvSpPr txBox="1"/>
          <p:nvPr/>
        </p:nvSpPr>
        <p:spPr>
          <a:xfrm>
            <a:off x="-8330306" y="-2986869"/>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4" name="Picture 23">
            <a:extLst>
              <a:ext uri="{FF2B5EF4-FFF2-40B4-BE49-F238E27FC236}">
                <a16:creationId xmlns:a16="http://schemas.microsoft.com/office/drawing/2014/main" id="{F6CD73FA-35AC-445F-BD1C-B5A526D86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2186" y="-2061716"/>
            <a:ext cx="2707872" cy="2354102"/>
          </a:xfrm>
          <a:prstGeom prst="rect">
            <a:avLst/>
          </a:prstGeom>
        </p:spPr>
      </p:pic>
      <p:pic>
        <p:nvPicPr>
          <p:cNvPr id="25" name="Picture 24">
            <a:extLst>
              <a:ext uri="{FF2B5EF4-FFF2-40B4-BE49-F238E27FC236}">
                <a16:creationId xmlns:a16="http://schemas.microsoft.com/office/drawing/2014/main" id="{FEEED551-0FBD-43A2-978C-97F9462C5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0795" y="2264946"/>
            <a:ext cx="4994824" cy="4994824"/>
          </a:xfrm>
          <a:prstGeom prst="rect">
            <a:avLst/>
          </a:prstGeom>
        </p:spPr>
      </p:pic>
      <p:cxnSp>
        <p:nvCxnSpPr>
          <p:cNvPr id="31" name="Straight Connector 30">
            <a:extLst>
              <a:ext uri="{FF2B5EF4-FFF2-40B4-BE49-F238E27FC236}">
                <a16:creationId xmlns:a16="http://schemas.microsoft.com/office/drawing/2014/main" id="{338DCDEF-5C06-4538-86A8-91BD1E5399DE}"/>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58DAB935-29D1-4199-BE45-4381AD36D959}"/>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45B447A8-79CE-425B-9F6F-3A1C3DB77453}"/>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DBF75879-440F-41B7-A140-C9D466E2919A}"/>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2B75B54A-543D-48E9-9FB7-0D209BBE0510}"/>
              </a:ext>
            </a:extLst>
          </p:cNvPr>
          <p:cNvGrpSpPr/>
          <p:nvPr/>
        </p:nvGrpSpPr>
        <p:grpSpPr>
          <a:xfrm>
            <a:off x="-12316381" y="-3155682"/>
            <a:ext cx="2536992" cy="4457949"/>
            <a:chOff x="368646" y="1824054"/>
            <a:chExt cx="2536992" cy="4457949"/>
          </a:xfrm>
        </p:grpSpPr>
        <p:sp>
          <p:nvSpPr>
            <p:cNvPr id="36" name="Rectangle: Rounded Corners 35">
              <a:extLst>
                <a:ext uri="{FF2B5EF4-FFF2-40B4-BE49-F238E27FC236}">
                  <a16:creationId xmlns:a16="http://schemas.microsoft.com/office/drawing/2014/main" id="{B7E171AB-4A39-4D6B-B85B-054D6539B627}"/>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7" name="TextBox 36">
              <a:extLst>
                <a:ext uri="{FF2B5EF4-FFF2-40B4-BE49-F238E27FC236}">
                  <a16:creationId xmlns:a16="http://schemas.microsoft.com/office/drawing/2014/main" id="{C94CF68E-16B8-404F-A57A-ABEB4C4FB8BB}"/>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38" name="Picture 37">
              <a:extLst>
                <a:ext uri="{FF2B5EF4-FFF2-40B4-BE49-F238E27FC236}">
                  <a16:creationId xmlns:a16="http://schemas.microsoft.com/office/drawing/2014/main" id="{7A025C4D-E06B-4E59-962C-4F6B9AD4E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92" name="Group 91">
            <a:extLst>
              <a:ext uri="{FF2B5EF4-FFF2-40B4-BE49-F238E27FC236}">
                <a16:creationId xmlns:a16="http://schemas.microsoft.com/office/drawing/2014/main" id="{6A7A3D99-C3BE-4F85-A0D6-C2E0AD385DB1}"/>
              </a:ext>
            </a:extLst>
          </p:cNvPr>
          <p:cNvGrpSpPr/>
          <p:nvPr/>
        </p:nvGrpSpPr>
        <p:grpSpPr>
          <a:xfrm>
            <a:off x="-6077074" y="3429000"/>
            <a:ext cx="2900797" cy="4457949"/>
            <a:chOff x="6339962" y="1837481"/>
            <a:chExt cx="2900797" cy="4457949"/>
          </a:xfrm>
        </p:grpSpPr>
        <p:sp>
          <p:nvSpPr>
            <p:cNvPr id="93" name="Rectangle: Rounded Corners 92">
              <a:extLst>
                <a:ext uri="{FF2B5EF4-FFF2-40B4-BE49-F238E27FC236}">
                  <a16:creationId xmlns:a16="http://schemas.microsoft.com/office/drawing/2014/main" id="{1A791978-F886-46F9-805D-858B5C84991E}"/>
                </a:ext>
              </a:extLst>
            </p:cNvPr>
            <p:cNvSpPr/>
            <p:nvPr/>
          </p:nvSpPr>
          <p:spPr>
            <a:xfrm>
              <a:off x="6339962" y="1837481"/>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4" name="TextBox 93">
              <a:extLst>
                <a:ext uri="{FF2B5EF4-FFF2-40B4-BE49-F238E27FC236}">
                  <a16:creationId xmlns:a16="http://schemas.microsoft.com/office/drawing/2014/main" id="{F7FDFAE5-475E-4D0A-AF7F-88A4BF485679}"/>
                </a:ext>
              </a:extLst>
            </p:cNvPr>
            <p:cNvSpPr txBox="1"/>
            <p:nvPr/>
          </p:nvSpPr>
          <p:spPr>
            <a:xfrm>
              <a:off x="6380466" y="2010543"/>
              <a:ext cx="2860293" cy="369332"/>
            </a:xfrm>
            <a:prstGeom prst="rect">
              <a:avLst/>
            </a:prstGeom>
            <a:noFill/>
          </p:spPr>
          <p:txBody>
            <a:bodyPr wrap="square" rtlCol="0">
              <a:spAutoFit/>
            </a:bodyPr>
            <a:lstStyle/>
            <a:p>
              <a:r>
                <a:rPr lang="en-US" sz="1800" dirty="0">
                  <a:latin typeface="Poppins Black" panose="00000A00000000000000" pitchFamily="2" charset="0"/>
                  <a:cs typeface="Poppins Black" panose="00000A00000000000000" pitchFamily="2" charset="0"/>
                </a:rPr>
                <a:t>DOCUMENTATIONS</a:t>
              </a:r>
              <a:endParaRPr lang="en-IN" sz="1800" dirty="0">
                <a:latin typeface="Poppins Black" panose="00000A00000000000000" pitchFamily="2" charset="0"/>
                <a:cs typeface="Poppins Black" panose="00000A00000000000000" pitchFamily="2" charset="0"/>
              </a:endParaRPr>
            </a:p>
          </p:txBody>
        </p:sp>
      </p:grpSp>
      <p:pic>
        <p:nvPicPr>
          <p:cNvPr id="95" name="Picture 94">
            <a:extLst>
              <a:ext uri="{FF2B5EF4-FFF2-40B4-BE49-F238E27FC236}">
                <a16:creationId xmlns:a16="http://schemas.microsoft.com/office/drawing/2014/main" id="{F769826A-1F95-4338-A1CA-746BC8B064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3519" y="4223385"/>
            <a:ext cx="3129109" cy="3129109"/>
          </a:xfrm>
          <a:prstGeom prst="rect">
            <a:avLst/>
          </a:prstGeom>
        </p:spPr>
      </p:pic>
    </p:spTree>
    <p:extLst>
      <p:ext uri="{BB962C8B-B14F-4D97-AF65-F5344CB8AC3E}">
        <p14:creationId xmlns:p14="http://schemas.microsoft.com/office/powerpoint/2010/main" val="2132983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5" name="Group 44">
            <a:extLst>
              <a:ext uri="{FF2B5EF4-FFF2-40B4-BE49-F238E27FC236}">
                <a16:creationId xmlns:a16="http://schemas.microsoft.com/office/drawing/2014/main" id="{38224917-2214-4506-A9E1-F3005A1E48C3}"/>
              </a:ext>
            </a:extLst>
          </p:cNvPr>
          <p:cNvGrpSpPr/>
          <p:nvPr/>
        </p:nvGrpSpPr>
        <p:grpSpPr>
          <a:xfrm>
            <a:off x="-1300259" y="-100062"/>
            <a:ext cx="15280440" cy="8161734"/>
            <a:chOff x="-532088" y="-773215"/>
            <a:chExt cx="15280440" cy="8161734"/>
          </a:xfrm>
        </p:grpSpPr>
        <p:grpSp>
          <p:nvGrpSpPr>
            <p:cNvPr id="46" name="Group 45">
              <a:extLst>
                <a:ext uri="{FF2B5EF4-FFF2-40B4-BE49-F238E27FC236}">
                  <a16:creationId xmlns:a16="http://schemas.microsoft.com/office/drawing/2014/main" id="{20A7C524-B373-4EBD-9A88-648CD8DF1DFE}"/>
                </a:ext>
              </a:extLst>
            </p:cNvPr>
            <p:cNvGrpSpPr/>
            <p:nvPr/>
          </p:nvGrpSpPr>
          <p:grpSpPr>
            <a:xfrm>
              <a:off x="3107367" y="-718001"/>
              <a:ext cx="4332681" cy="8106520"/>
              <a:chOff x="3774253" y="-742359"/>
              <a:chExt cx="4332681" cy="8106520"/>
            </a:xfrm>
            <a:noFill/>
          </p:grpSpPr>
          <p:sp>
            <p:nvSpPr>
              <p:cNvPr id="85" name="TextBox 84">
                <a:extLst>
                  <a:ext uri="{FF2B5EF4-FFF2-40B4-BE49-F238E27FC236}">
                    <a16:creationId xmlns:a16="http://schemas.microsoft.com/office/drawing/2014/main" id="{450CFB3B-61BD-4C2B-B0BB-A7BBAF2FD0A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6" name="TextBox 85">
                <a:extLst>
                  <a:ext uri="{FF2B5EF4-FFF2-40B4-BE49-F238E27FC236}">
                    <a16:creationId xmlns:a16="http://schemas.microsoft.com/office/drawing/2014/main" id="{F8CDE15F-725F-46D8-B245-5A0F3E018FFF}"/>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7" name="TextBox 86">
                <a:extLst>
                  <a:ext uri="{FF2B5EF4-FFF2-40B4-BE49-F238E27FC236}">
                    <a16:creationId xmlns:a16="http://schemas.microsoft.com/office/drawing/2014/main" id="{F074E30A-859E-463D-ADA7-8179324A864E}"/>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8" name="TextBox 87">
                <a:extLst>
                  <a:ext uri="{FF2B5EF4-FFF2-40B4-BE49-F238E27FC236}">
                    <a16:creationId xmlns:a16="http://schemas.microsoft.com/office/drawing/2014/main" id="{449C2286-E7FA-4082-A9D5-D24F752230E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9" name="TextBox 88">
                <a:extLst>
                  <a:ext uri="{FF2B5EF4-FFF2-40B4-BE49-F238E27FC236}">
                    <a16:creationId xmlns:a16="http://schemas.microsoft.com/office/drawing/2014/main" id="{6719B69D-3DE5-46E3-AC25-966928E0898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0" name="TextBox 89">
                <a:extLst>
                  <a:ext uri="{FF2B5EF4-FFF2-40B4-BE49-F238E27FC236}">
                    <a16:creationId xmlns:a16="http://schemas.microsoft.com/office/drawing/2014/main" id="{DC375929-71EA-49B9-B474-F84DF06201A1}"/>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1" name="TextBox 90">
                <a:extLst>
                  <a:ext uri="{FF2B5EF4-FFF2-40B4-BE49-F238E27FC236}">
                    <a16:creationId xmlns:a16="http://schemas.microsoft.com/office/drawing/2014/main" id="{82446B06-66CE-473B-951C-8B8DFF795C8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2" name="TextBox 91">
                <a:extLst>
                  <a:ext uri="{FF2B5EF4-FFF2-40B4-BE49-F238E27FC236}">
                    <a16:creationId xmlns:a16="http://schemas.microsoft.com/office/drawing/2014/main" id="{B4328537-5671-475F-8741-8A87725FA499}"/>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3" name="TextBox 92">
                <a:extLst>
                  <a:ext uri="{FF2B5EF4-FFF2-40B4-BE49-F238E27FC236}">
                    <a16:creationId xmlns:a16="http://schemas.microsoft.com/office/drawing/2014/main" id="{591A35C6-664F-418F-88A5-470C347D1E94}"/>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4" name="TextBox 93">
                <a:extLst>
                  <a:ext uri="{FF2B5EF4-FFF2-40B4-BE49-F238E27FC236}">
                    <a16:creationId xmlns:a16="http://schemas.microsoft.com/office/drawing/2014/main" id="{455A009D-DD57-4F5A-B53D-C6F05ED224A2}"/>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5" name="TextBox 94">
                <a:extLst>
                  <a:ext uri="{FF2B5EF4-FFF2-40B4-BE49-F238E27FC236}">
                    <a16:creationId xmlns:a16="http://schemas.microsoft.com/office/drawing/2014/main" id="{EB5F8F78-FDD3-4891-8D8D-7699838A362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7" name="Group 46">
              <a:extLst>
                <a:ext uri="{FF2B5EF4-FFF2-40B4-BE49-F238E27FC236}">
                  <a16:creationId xmlns:a16="http://schemas.microsoft.com/office/drawing/2014/main" id="{1C8AE265-4BAB-48CF-9CE5-FDB280A8C2BE}"/>
                </a:ext>
              </a:extLst>
            </p:cNvPr>
            <p:cNvGrpSpPr/>
            <p:nvPr/>
          </p:nvGrpSpPr>
          <p:grpSpPr>
            <a:xfrm>
              <a:off x="-532088" y="-718001"/>
              <a:ext cx="4332681" cy="8106520"/>
              <a:chOff x="3774253" y="-742359"/>
              <a:chExt cx="4332681" cy="8106520"/>
            </a:xfrm>
            <a:noFill/>
          </p:grpSpPr>
          <p:sp>
            <p:nvSpPr>
              <p:cNvPr id="74" name="TextBox 73">
                <a:extLst>
                  <a:ext uri="{FF2B5EF4-FFF2-40B4-BE49-F238E27FC236}">
                    <a16:creationId xmlns:a16="http://schemas.microsoft.com/office/drawing/2014/main" id="{B10A64FA-34D0-4EBD-993D-8B897170997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E5401DF8-30D4-47A7-A5B3-E71D2275714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C30FFF22-81EB-4442-9831-4F3BDA741A8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BDE31466-6F14-4EA7-808D-F75673C5785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D48A5DC3-F608-4117-A705-612D390FAD91}"/>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860B137-B0CC-4B65-A7A2-55F789FC79D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D4E225B-60AB-4A25-8873-5320278374C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35B35FB0-284E-4CB9-888B-FC26ED4F82D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0DE772E6-D252-4573-BE06-225342AE85F2}"/>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02E14C0D-D5BC-4A9C-A5F3-CCBD9FC962B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21B3FDA7-4F5B-466D-BEB8-5D389D8A298E}"/>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9" name="Group 48">
              <a:extLst>
                <a:ext uri="{FF2B5EF4-FFF2-40B4-BE49-F238E27FC236}">
                  <a16:creationId xmlns:a16="http://schemas.microsoft.com/office/drawing/2014/main" id="{8F6CEE43-4DB9-4F0E-9309-256AB1AC0B93}"/>
                </a:ext>
              </a:extLst>
            </p:cNvPr>
            <p:cNvGrpSpPr/>
            <p:nvPr/>
          </p:nvGrpSpPr>
          <p:grpSpPr>
            <a:xfrm>
              <a:off x="6782266" y="-773215"/>
              <a:ext cx="4332681" cy="8106520"/>
              <a:chOff x="3774253" y="-742359"/>
              <a:chExt cx="4332681" cy="8106520"/>
            </a:xfrm>
            <a:noFill/>
          </p:grpSpPr>
          <p:sp>
            <p:nvSpPr>
              <p:cNvPr id="63" name="TextBox 62">
                <a:extLst>
                  <a:ext uri="{FF2B5EF4-FFF2-40B4-BE49-F238E27FC236}">
                    <a16:creationId xmlns:a16="http://schemas.microsoft.com/office/drawing/2014/main" id="{1832FF7E-59E8-4B79-A070-C8BC292788A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DB0F9E3F-D39D-4DC4-9613-54784FD0100D}"/>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700021C7-B716-4CCE-984E-4186D4236BB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C4F08D7F-BB46-449C-86AA-1F9915CF725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0B193005-18A1-44E2-8FAA-B5138033A63F}"/>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7C841460-D709-41AA-B6B1-E58A622A0B9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A516F1AA-6DB8-4BE6-A509-0413EAE14E1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6909EF46-3139-4560-9E4C-94B467E31455}"/>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D4184326-BE84-4F22-A44B-D3919816132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6531A28B-9FD2-41F0-8DC2-4754C770024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4319EF07-3940-4A24-8455-3E2A27C6F01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51" name="Group 50">
              <a:extLst>
                <a:ext uri="{FF2B5EF4-FFF2-40B4-BE49-F238E27FC236}">
                  <a16:creationId xmlns:a16="http://schemas.microsoft.com/office/drawing/2014/main" id="{147D7C87-7B36-42DF-86CE-1A212FE198E0}"/>
                </a:ext>
              </a:extLst>
            </p:cNvPr>
            <p:cNvGrpSpPr/>
            <p:nvPr/>
          </p:nvGrpSpPr>
          <p:grpSpPr>
            <a:xfrm>
              <a:off x="10415671" y="-773215"/>
              <a:ext cx="4332681" cy="8106520"/>
              <a:chOff x="3774253" y="-742359"/>
              <a:chExt cx="4332681" cy="8106520"/>
            </a:xfrm>
            <a:noFill/>
          </p:grpSpPr>
          <p:sp>
            <p:nvSpPr>
              <p:cNvPr id="52" name="TextBox 51">
                <a:extLst>
                  <a:ext uri="{FF2B5EF4-FFF2-40B4-BE49-F238E27FC236}">
                    <a16:creationId xmlns:a16="http://schemas.microsoft.com/office/drawing/2014/main" id="{3F2FDB03-C2A4-43D5-BD08-EED59324A19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E955A173-84F6-4A3C-AF07-D33C0FE41CB0}"/>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0B7AEC33-3136-4FB3-AA6D-0581C66DBA9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2EBD05A7-E7BE-491C-BE5F-786FCAE4337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EF8897D2-BEC3-4474-B955-908794BADE9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FC70F7D2-9E35-40E3-B9EB-8CD91FF6D552}"/>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9165DD4F-9C75-4305-A710-137FABF5C39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ECAEE8C5-F167-489E-A713-17A806212676}"/>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B75E96CE-C1DF-4B4D-B14E-98943AB290B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EAC19171-6B0A-42A1-9285-63D37962AE7F}"/>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243908F3-7B61-4EE5-A492-006C34898B6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grpSp>
        <p:nvGrpSpPr>
          <p:cNvPr id="40" name="Group 39">
            <a:extLst>
              <a:ext uri="{FF2B5EF4-FFF2-40B4-BE49-F238E27FC236}">
                <a16:creationId xmlns:a16="http://schemas.microsoft.com/office/drawing/2014/main" id="{B4A85E06-6BFF-4F74-8A60-6570FEF367A2}"/>
              </a:ext>
            </a:extLst>
          </p:cNvPr>
          <p:cNvGrpSpPr/>
          <p:nvPr/>
        </p:nvGrpSpPr>
        <p:grpSpPr>
          <a:xfrm>
            <a:off x="397938" y="1780334"/>
            <a:ext cx="2505302" cy="4457949"/>
            <a:chOff x="360496" y="1790191"/>
            <a:chExt cx="2505302" cy="4457949"/>
          </a:xfrm>
        </p:grpSpPr>
        <p:sp>
          <p:nvSpPr>
            <p:cNvPr id="41" name="Rectangle: Rounded Corners 40">
              <a:extLst>
                <a:ext uri="{FF2B5EF4-FFF2-40B4-BE49-F238E27FC236}">
                  <a16:creationId xmlns:a16="http://schemas.microsoft.com/office/drawing/2014/main" id="{7AC34317-3D44-44BB-9E99-BEE176CDE684}"/>
                </a:ext>
              </a:extLst>
            </p:cNvPr>
            <p:cNvSpPr/>
            <p:nvPr/>
          </p:nvSpPr>
          <p:spPr>
            <a:xfrm>
              <a:off x="360496" y="179019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2" name="TextBox 41">
              <a:extLst>
                <a:ext uri="{FF2B5EF4-FFF2-40B4-BE49-F238E27FC236}">
                  <a16:creationId xmlns:a16="http://schemas.microsoft.com/office/drawing/2014/main" id="{8BE3F125-B563-4773-BFE2-6962951714CA}"/>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44" name="Picture 43">
              <a:extLst>
                <a:ext uri="{FF2B5EF4-FFF2-40B4-BE49-F238E27FC236}">
                  <a16:creationId xmlns:a16="http://schemas.microsoft.com/office/drawing/2014/main" id="{543557ED-7009-41A2-BF0B-C0415DB03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nvGrpSpPr>
          <p:cNvPr id="10" name="Group 9">
            <a:extLst>
              <a:ext uri="{FF2B5EF4-FFF2-40B4-BE49-F238E27FC236}">
                <a16:creationId xmlns:a16="http://schemas.microsoft.com/office/drawing/2014/main" id="{2D701428-2603-4A3D-83FC-E5733FDB22D2}"/>
              </a:ext>
            </a:extLst>
          </p:cNvPr>
          <p:cNvGrpSpPr/>
          <p:nvPr/>
        </p:nvGrpSpPr>
        <p:grpSpPr>
          <a:xfrm>
            <a:off x="6339962" y="1837481"/>
            <a:ext cx="2900797" cy="4457949"/>
            <a:chOff x="6339962" y="1837481"/>
            <a:chExt cx="2900797" cy="4457949"/>
          </a:xfrm>
        </p:grpSpPr>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US" sz="1800" dirty="0">
                  <a:latin typeface="Poppins Black" panose="00000A00000000000000" pitchFamily="2" charset="0"/>
                  <a:cs typeface="Poppins Black" panose="00000A00000000000000" pitchFamily="2" charset="0"/>
                </a:rPr>
                <a:t>DOCUMENTATIONS</a:t>
              </a:r>
              <a:endParaRPr lang="en-IN" sz="1800" dirty="0">
                <a:latin typeface="Poppins Black" panose="00000A00000000000000" pitchFamily="2" charset="0"/>
                <a:cs typeface="Poppins Black" panose="00000A00000000000000" pitchFamily="2" charset="0"/>
              </a:endParaRPr>
            </a:p>
          </p:txBody>
        </p:sp>
      </p:grpSp>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58A5B413-9132-4BB7-BF21-BA97312828D2}"/>
              </a:ext>
            </a:extLst>
          </p:cNvPr>
          <p:cNvSpPr txBox="1"/>
          <p:nvPr/>
        </p:nvSpPr>
        <p:spPr>
          <a:xfrm>
            <a:off x="-7849285" y="1718001"/>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
        <p:nvSpPr>
          <p:cNvPr id="29" name="TextBox 28">
            <a:extLst>
              <a:ext uri="{FF2B5EF4-FFF2-40B4-BE49-F238E27FC236}">
                <a16:creationId xmlns:a16="http://schemas.microsoft.com/office/drawing/2014/main" id="{0B9D6E7E-EDB4-4662-98D5-244F39EDD5A0}"/>
              </a:ext>
            </a:extLst>
          </p:cNvPr>
          <p:cNvSpPr txBox="1"/>
          <p:nvPr/>
        </p:nvSpPr>
        <p:spPr>
          <a:xfrm>
            <a:off x="12498299" y="1718001"/>
            <a:ext cx="5588000" cy="30121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Our platform is built using HTML, JavaScript, and Tailwind CSS for the frontend, and PHP and MySQL for the backend. This powerful combination of technologies ensures that our platform is user-friendly, responsive, and efficient.</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We integrated the Geolocation API to retrieve the user's location and provide location-based recommendations.</a:t>
            </a:r>
            <a:endParaRPr lang="en-IN" sz="1600" dirty="0">
              <a:latin typeface="Poppins Medium" panose="00000600000000000000" pitchFamily="2" charset="0"/>
              <a:cs typeface="Poppins Medium" panose="00000600000000000000" pitchFamily="2" charset="0"/>
            </a:endParaRPr>
          </a:p>
        </p:txBody>
      </p:sp>
      <p:sp>
        <p:nvSpPr>
          <p:cNvPr id="31" name="TextBox 30">
            <a:extLst>
              <a:ext uri="{FF2B5EF4-FFF2-40B4-BE49-F238E27FC236}">
                <a16:creationId xmlns:a16="http://schemas.microsoft.com/office/drawing/2014/main" id="{7735A1C2-94BD-4975-92BE-57AA2009323C}"/>
              </a:ext>
            </a:extLst>
          </p:cNvPr>
          <p:cNvSpPr txBox="1"/>
          <p:nvPr/>
        </p:nvSpPr>
        <p:spPr>
          <a:xfrm>
            <a:off x="2222612" y="7317103"/>
            <a:ext cx="5588000" cy="4120102"/>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user-friendly platform that offers a seamless dining experience, providing users with a one-stop solution for exploring new food options. The platform's innovative features, including geolocation-based restaurant suggestions, community-driven reviews, and personalized favorites lists, make it easy for users to find the perfect dining spot based on their preferences. With its user-centric design and advanced technology, EATABLES is the ultimate tool for anyone looking to discover new culinary delights.</a:t>
            </a:r>
            <a:endParaRPr lang="en-IN" sz="1600" dirty="0">
              <a:latin typeface="Poppins Medium" panose="00000600000000000000" pitchFamily="2" charset="0"/>
              <a:cs typeface="Poppins Medium" panose="00000600000000000000" pitchFamily="2" charset="0"/>
            </a:endParaRPr>
          </a:p>
        </p:txBody>
      </p:sp>
      <p:pic>
        <p:nvPicPr>
          <p:cNvPr id="32" name="Picture 31">
            <a:extLst>
              <a:ext uri="{FF2B5EF4-FFF2-40B4-BE49-F238E27FC236}">
                <a16:creationId xmlns:a16="http://schemas.microsoft.com/office/drawing/2014/main" id="{E6E73BC7-FDCD-48CC-B53E-DB500F18322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36755" y="6770502"/>
            <a:ext cx="4606413" cy="3070942"/>
          </a:xfrm>
          <a:prstGeom prst="rect">
            <a:avLst/>
          </a:prstGeom>
        </p:spPr>
      </p:pic>
      <p:sp>
        <p:nvSpPr>
          <p:cNvPr id="96" name="TextBox 95">
            <a:extLst>
              <a:ext uri="{FF2B5EF4-FFF2-40B4-BE49-F238E27FC236}">
                <a16:creationId xmlns:a16="http://schemas.microsoft.com/office/drawing/2014/main" id="{6851B167-2474-4759-A641-03A9785459E9}"/>
              </a:ext>
            </a:extLst>
          </p:cNvPr>
          <p:cNvSpPr txBox="1"/>
          <p:nvPr/>
        </p:nvSpPr>
        <p:spPr>
          <a:xfrm>
            <a:off x="12509445" y="6743476"/>
            <a:ext cx="6126699" cy="830997"/>
          </a:xfrm>
          <a:prstGeom prst="rect">
            <a:avLst/>
          </a:prstGeom>
          <a:noFill/>
          <a:ln>
            <a:noFill/>
          </a:ln>
        </p:spPr>
        <p:txBody>
          <a:bodyPr wrap="square" rtlCol="0">
            <a:spAutoFit/>
          </a:bodyPr>
          <a:lstStyle/>
          <a:p>
            <a:r>
              <a:rPr lang="en-US" sz="4800" dirty="0">
                <a:solidFill>
                  <a:srgbClr val="FEC601"/>
                </a:solidFill>
                <a:effectLst>
                  <a:outerShdw blurRad="60007" dist="200025" dir="15000000" sy="30000" kx="-1800000" algn="bl" rotWithShape="0">
                    <a:prstClr val="black">
                      <a:alpha val="32000"/>
                    </a:prstClr>
                  </a:outerShdw>
                </a:effectLst>
                <a:latin typeface="Coolvetica Rg" panose="020B0603030602020004" pitchFamily="34" charset="0"/>
                <a:cs typeface="Poppins Black" panose="00000A00000000000000" pitchFamily="2" charset="0"/>
              </a:rPr>
              <a:t>Lets go.....</a:t>
            </a:r>
          </a:p>
        </p:txBody>
      </p:sp>
      <p:pic>
        <p:nvPicPr>
          <p:cNvPr id="98" name="Picture 97">
            <a:extLst>
              <a:ext uri="{FF2B5EF4-FFF2-40B4-BE49-F238E27FC236}">
                <a16:creationId xmlns:a16="http://schemas.microsoft.com/office/drawing/2014/main" id="{57EAD9E3-BA29-4940-B1DE-4AC62542E038}"/>
              </a:ext>
            </a:extLst>
          </p:cNvPr>
          <p:cNvPicPr>
            <a:picLocks noChangeAspect="1"/>
          </p:cNvPicPr>
          <p:nvPr/>
        </p:nvPicPr>
        <p:blipFill rotWithShape="1">
          <a:blip r:embed="rId6">
            <a:extLst>
              <a:ext uri="{28A0092B-C50C-407E-A947-70E740481C1C}">
                <a14:useLocalDpi xmlns:a14="http://schemas.microsoft.com/office/drawing/2010/main" val="0"/>
              </a:ext>
            </a:extLst>
          </a:blip>
          <a:srcRect b="18976"/>
          <a:stretch/>
        </p:blipFill>
        <p:spPr>
          <a:xfrm>
            <a:off x="5123075" y="-4540376"/>
            <a:ext cx="5524500" cy="4476173"/>
          </a:xfrm>
          <a:prstGeom prst="rect">
            <a:avLst/>
          </a:prstGeom>
          <a:effectLst>
            <a:outerShdw blurRad="76200" dir="18900000" sy="23000" kx="-1200000" algn="bl" rotWithShape="0">
              <a:prstClr val="black">
                <a:alpha val="20000"/>
              </a:prstClr>
            </a:outerShdw>
          </a:effectLst>
        </p:spPr>
      </p:pic>
      <p:sp>
        <p:nvSpPr>
          <p:cNvPr id="99" name="TextBox 98">
            <a:extLst>
              <a:ext uri="{FF2B5EF4-FFF2-40B4-BE49-F238E27FC236}">
                <a16:creationId xmlns:a16="http://schemas.microsoft.com/office/drawing/2014/main" id="{1B4954B9-7543-4CDD-89DB-7F4D065C66A3}"/>
              </a:ext>
            </a:extLst>
          </p:cNvPr>
          <p:cNvSpPr txBox="1"/>
          <p:nvPr/>
        </p:nvSpPr>
        <p:spPr>
          <a:xfrm>
            <a:off x="10749439" y="2490589"/>
            <a:ext cx="11980233" cy="2400657"/>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15000" dirty="0">
                <a:solidFill>
                  <a:schemeClr val="bg1"/>
                </a:solidFill>
                <a:effectLst>
                  <a:outerShdw blurRad="60007" dir="2000400" sy="-30000" kx="-800400" algn="bl" rotWithShape="0">
                    <a:prstClr val="black">
                      <a:alpha val="20000"/>
                    </a:prstClr>
                  </a:outerShdw>
                </a:effectLst>
                <a:latin typeface="Coolvetica Rg" panose="020B0603030602020004" pitchFamily="34" charset="0"/>
              </a:rPr>
              <a:t>eat</a:t>
            </a:r>
            <a:r>
              <a:rPr lang="en-US" sz="15000" dirty="0">
                <a:solidFill>
                  <a:srgbClr val="FFFF00"/>
                </a:solidFill>
                <a:effectLst>
                  <a:outerShdw blurRad="60007" dir="2000400" sy="-30000" kx="-800400" algn="bl" rotWithShape="0">
                    <a:prstClr val="black">
                      <a:alpha val="20000"/>
                    </a:prstClr>
                  </a:outerShdw>
                </a:effectLst>
                <a:latin typeface="Coolvetica Rg" panose="020B0603030602020004" pitchFamily="34" charset="0"/>
              </a:rPr>
              <a:t>ables</a:t>
            </a:r>
          </a:p>
        </p:txBody>
      </p:sp>
      <p:pic>
        <p:nvPicPr>
          <p:cNvPr id="100" name="Picture 99">
            <a:extLst>
              <a:ext uri="{FF2B5EF4-FFF2-40B4-BE49-F238E27FC236}">
                <a16:creationId xmlns:a16="http://schemas.microsoft.com/office/drawing/2014/main" id="{F1F8ED1A-3059-4AFB-86DE-6CC4BA6CE65C}"/>
              </a:ext>
            </a:extLst>
          </p:cNvPr>
          <p:cNvPicPr>
            <a:picLocks noChangeAspect="1"/>
          </p:cNvPicPr>
          <p:nvPr/>
        </p:nvPicPr>
        <p:blipFill rotWithShape="1">
          <a:blip r:embed="rId7">
            <a:extLst>
              <a:ext uri="{28A0092B-C50C-407E-A947-70E740481C1C}">
                <a14:useLocalDpi xmlns:a14="http://schemas.microsoft.com/office/drawing/2010/main" val="0"/>
              </a:ext>
            </a:extLst>
          </a:blip>
          <a:srcRect l="15698" t="18289" r="8140" b="19941"/>
          <a:stretch/>
        </p:blipFill>
        <p:spPr>
          <a:xfrm>
            <a:off x="-5114485" y="2702281"/>
            <a:ext cx="4947806" cy="3210301"/>
          </a:xfrm>
          <a:prstGeom prst="rect">
            <a:avLst/>
          </a:prstGeom>
          <a:effectLst>
            <a:outerShdw blurRad="76200" dir="18900000" sy="23000" kx="-1200000" algn="bl" rotWithShape="0">
              <a:prstClr val="black">
                <a:alpha val="20000"/>
              </a:prstClr>
            </a:outerShdw>
          </a:effectLst>
        </p:spPr>
      </p:pic>
      <p:pic>
        <p:nvPicPr>
          <p:cNvPr id="97" name="Picture 96">
            <a:extLst>
              <a:ext uri="{FF2B5EF4-FFF2-40B4-BE49-F238E27FC236}">
                <a16:creationId xmlns:a16="http://schemas.microsoft.com/office/drawing/2014/main" id="{B1F6B799-57F2-4F01-A498-F5721E8607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7186" y="2699785"/>
            <a:ext cx="3129109" cy="3129109"/>
          </a:xfrm>
          <a:prstGeom prst="rect">
            <a:avLst/>
          </a:prstGeom>
        </p:spPr>
      </p:pic>
    </p:spTree>
    <p:extLst>
      <p:ext uri="{BB962C8B-B14F-4D97-AF65-F5344CB8AC3E}">
        <p14:creationId xmlns:p14="http://schemas.microsoft.com/office/powerpoint/2010/main" val="955599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71F51470-514F-42C6-869F-E44B466F1756}"/>
              </a:ext>
            </a:extLst>
          </p:cNvPr>
          <p:cNvSpPr txBox="1"/>
          <p:nvPr/>
        </p:nvSpPr>
        <p:spPr>
          <a:xfrm>
            <a:off x="3185886" y="2932325"/>
            <a:ext cx="5820228" cy="1426029"/>
          </a:xfrm>
          <a:prstGeom prst="rect">
            <a:avLst/>
          </a:prstGeom>
          <a:noFill/>
        </p:spPr>
        <p:txBody>
          <a:bodyPr wrap="square" rtlCol="0">
            <a:spAutoFit/>
          </a:bodyPr>
          <a:lstStyle/>
          <a:p>
            <a:endParaRPr lang="en-IN"/>
          </a:p>
        </p:txBody>
      </p:sp>
      <p:cxnSp>
        <p:nvCxnSpPr>
          <p:cNvPr id="85" name="Straight Connector 84">
            <a:extLst>
              <a:ext uri="{FF2B5EF4-FFF2-40B4-BE49-F238E27FC236}">
                <a16:creationId xmlns:a16="http://schemas.microsoft.com/office/drawing/2014/main" id="{C8B1EA41-436A-4D66-8B67-8864F89F66AC}"/>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FC4B8F10-C60B-4E8D-9476-3FE0A13ADDFB}"/>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21" name="Group 20">
            <a:extLst>
              <a:ext uri="{FF2B5EF4-FFF2-40B4-BE49-F238E27FC236}">
                <a16:creationId xmlns:a16="http://schemas.microsoft.com/office/drawing/2014/main" id="{CE9B33D0-2D5D-456D-9832-F00D6790313D}"/>
              </a:ext>
            </a:extLst>
          </p:cNvPr>
          <p:cNvGrpSpPr/>
          <p:nvPr/>
        </p:nvGrpSpPr>
        <p:grpSpPr>
          <a:xfrm>
            <a:off x="-1214444" y="-479313"/>
            <a:ext cx="15280440" cy="8161734"/>
            <a:chOff x="-532088" y="-773215"/>
            <a:chExt cx="15280440" cy="8161734"/>
          </a:xfrm>
        </p:grpSpPr>
        <p:grpSp>
          <p:nvGrpSpPr>
            <p:cNvPr id="20" name="Group 19">
              <a:extLst>
                <a:ext uri="{FF2B5EF4-FFF2-40B4-BE49-F238E27FC236}">
                  <a16:creationId xmlns:a16="http://schemas.microsoft.com/office/drawing/2014/main" id="{BA5C579F-0E79-4435-9972-E587708857FE}"/>
                </a:ext>
              </a:extLst>
            </p:cNvPr>
            <p:cNvGrpSpPr/>
            <p:nvPr/>
          </p:nvGrpSpPr>
          <p:grpSpPr>
            <a:xfrm>
              <a:off x="3107367" y="-718001"/>
              <a:ext cx="4332681" cy="8106520"/>
              <a:chOff x="3774253" y="-742359"/>
              <a:chExt cx="4332681" cy="8106520"/>
            </a:xfrm>
            <a:noFill/>
          </p:grpSpPr>
          <p:sp>
            <p:nvSpPr>
              <p:cNvPr id="2" name="TextBox 1">
                <a:extLst>
                  <a:ext uri="{FF2B5EF4-FFF2-40B4-BE49-F238E27FC236}">
                    <a16:creationId xmlns:a16="http://schemas.microsoft.com/office/drawing/2014/main" id="{B60848EA-B8C1-49FF-A271-E2258A67EFE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1925A15F-CF4D-4C48-8E3A-A0CF84AB664C}"/>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61EA0354-7733-4629-B1C6-C6560A05E156}"/>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63719C12-8947-48B0-9AFC-EE4573642AD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8DA152FE-8C0A-46E9-87E0-65583EC2D309}"/>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3D1E99A9-34F1-4FD8-82DC-0D3887FE8AF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908D33DE-D6BC-4D66-B77F-79B96EA58F7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D500C73C-AE1A-4332-AC9D-CCA80FC7007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B92B865A-3296-410B-9072-49A34023230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B4E391A0-934A-4DFE-B760-F6A2EAF0B61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12C6DFC3-1A7C-4D43-A124-246AFDCFD8E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01" name="Group 100">
              <a:extLst>
                <a:ext uri="{FF2B5EF4-FFF2-40B4-BE49-F238E27FC236}">
                  <a16:creationId xmlns:a16="http://schemas.microsoft.com/office/drawing/2014/main" id="{FC67EA97-B992-451C-BAED-95949D9C8D34}"/>
                </a:ext>
              </a:extLst>
            </p:cNvPr>
            <p:cNvGrpSpPr/>
            <p:nvPr/>
          </p:nvGrpSpPr>
          <p:grpSpPr>
            <a:xfrm>
              <a:off x="-532088" y="-718001"/>
              <a:ext cx="4332681" cy="8106520"/>
              <a:chOff x="3774253" y="-742359"/>
              <a:chExt cx="4332681" cy="8106520"/>
            </a:xfrm>
            <a:noFill/>
          </p:grpSpPr>
          <p:sp>
            <p:nvSpPr>
              <p:cNvPr id="102" name="TextBox 101">
                <a:extLst>
                  <a:ext uri="{FF2B5EF4-FFF2-40B4-BE49-F238E27FC236}">
                    <a16:creationId xmlns:a16="http://schemas.microsoft.com/office/drawing/2014/main" id="{3EC831D9-F050-45B2-AF78-D3EC25D5BB5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0486DD90-6F74-4C81-9047-5D7400741D3F}"/>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E9D15E50-D6BA-47F5-8F78-2B6181BDA8C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3AA6AA3C-8A8C-4E61-A97F-531F813F9877}"/>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DF97BD5D-0135-4B18-8DDB-F042F13CD79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6CB51FAF-8F0D-4E9E-8AB3-B3B8D5C3E3B3}"/>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6148F794-7431-41BA-BD80-FD8A9D85623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5FC474B6-EE58-4F1C-85D7-66FE5C19FFD0}"/>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71D83D03-920A-487B-AEF5-F891E332C765}"/>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1FCD20DD-E464-48B1-B578-40E85DC0A58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842F312A-2978-4C30-A46C-D3588432020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13" name="Group 112">
              <a:extLst>
                <a:ext uri="{FF2B5EF4-FFF2-40B4-BE49-F238E27FC236}">
                  <a16:creationId xmlns:a16="http://schemas.microsoft.com/office/drawing/2014/main" id="{9B5215F7-3EF0-4C71-8EF8-2DFB8EAD5F87}"/>
                </a:ext>
              </a:extLst>
            </p:cNvPr>
            <p:cNvGrpSpPr/>
            <p:nvPr/>
          </p:nvGrpSpPr>
          <p:grpSpPr>
            <a:xfrm>
              <a:off x="6782266" y="-773215"/>
              <a:ext cx="4332681" cy="8106520"/>
              <a:chOff x="3774253" y="-742359"/>
              <a:chExt cx="4332681" cy="8106520"/>
            </a:xfrm>
            <a:noFill/>
          </p:grpSpPr>
          <p:sp>
            <p:nvSpPr>
              <p:cNvPr id="114" name="TextBox 113">
                <a:extLst>
                  <a:ext uri="{FF2B5EF4-FFF2-40B4-BE49-F238E27FC236}">
                    <a16:creationId xmlns:a16="http://schemas.microsoft.com/office/drawing/2014/main" id="{7395D14F-5A58-4BF4-9418-44CD3E4F8F0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D64D2F-601A-4863-9A02-D1DE7F461729}"/>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92F996C6-CFF1-4DE7-B68D-0F4BF3FD9A7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DB3931FD-6A2B-48CD-A1CE-2971668D363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7D2FA88-3204-4E16-9429-9654A2806309}"/>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7BFA5B1E-ED45-4183-9BDF-ED0E071D90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0" name="TextBox 119">
                <a:extLst>
                  <a:ext uri="{FF2B5EF4-FFF2-40B4-BE49-F238E27FC236}">
                    <a16:creationId xmlns:a16="http://schemas.microsoft.com/office/drawing/2014/main" id="{1826CAB8-C41E-4064-96BF-6DC9716A7FD6}"/>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367277E7-980B-4304-95A2-FC6A11BDA5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6877F1A1-F06E-47D9-B927-5D36F9F058F4}"/>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A356D45C-7DF6-46BC-B32F-D5740746827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91731BBD-E5D7-4B2D-8274-6FDCCB261F35}"/>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25" name="Group 124">
              <a:extLst>
                <a:ext uri="{FF2B5EF4-FFF2-40B4-BE49-F238E27FC236}">
                  <a16:creationId xmlns:a16="http://schemas.microsoft.com/office/drawing/2014/main" id="{3E928B82-EB26-4F98-B3EE-0FFA0EBC2DD4}"/>
                </a:ext>
              </a:extLst>
            </p:cNvPr>
            <p:cNvGrpSpPr/>
            <p:nvPr/>
          </p:nvGrpSpPr>
          <p:grpSpPr>
            <a:xfrm>
              <a:off x="10415671" y="-773215"/>
              <a:ext cx="4332681" cy="8106520"/>
              <a:chOff x="3774253" y="-742359"/>
              <a:chExt cx="4332681" cy="8106520"/>
            </a:xfrm>
            <a:noFill/>
          </p:grpSpPr>
          <p:sp>
            <p:nvSpPr>
              <p:cNvPr id="126" name="TextBox 125">
                <a:extLst>
                  <a:ext uri="{FF2B5EF4-FFF2-40B4-BE49-F238E27FC236}">
                    <a16:creationId xmlns:a16="http://schemas.microsoft.com/office/drawing/2014/main" id="{2AFBF20A-D310-42B0-B7C9-FA92D21E23CF}"/>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28B1BF4C-2110-4A0D-804A-8F6D9D9A4A6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B1C1F580-8781-4311-BC3F-541BB084EFB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B4C7151A-4793-4C34-9587-994B279EA3B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7187D1D3-AB4C-45A5-91D4-ADA0DED61C7A}"/>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1" name="TextBox 130">
                <a:extLst>
                  <a:ext uri="{FF2B5EF4-FFF2-40B4-BE49-F238E27FC236}">
                    <a16:creationId xmlns:a16="http://schemas.microsoft.com/office/drawing/2014/main" id="{D0CDF80E-BCCA-4715-836F-B7F64172E63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BD5DBB5D-A7F8-47CF-9987-A8F936109FC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3" name="TextBox 132">
                <a:extLst>
                  <a:ext uri="{FF2B5EF4-FFF2-40B4-BE49-F238E27FC236}">
                    <a16:creationId xmlns:a16="http://schemas.microsoft.com/office/drawing/2014/main" id="{CEDFAE7C-D039-40BE-AE6A-80E0F1F3172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D75ED1EF-1FAF-4AED-AAC3-35B4C2783F9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A62A3CFE-C51F-44C5-9DB9-8503F912A8C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1B5C2B94-5CA2-4F59-A0AF-E31EE4A1FFE9}"/>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cxnSp>
        <p:nvCxnSpPr>
          <p:cNvPr id="87" name="Straight Connector 86">
            <a:extLst>
              <a:ext uri="{FF2B5EF4-FFF2-40B4-BE49-F238E27FC236}">
                <a16:creationId xmlns:a16="http://schemas.microsoft.com/office/drawing/2014/main" id="{67720CA3-48E6-4DDC-87DC-1030622EF4D7}"/>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1923B024-31A6-45EB-93CD-5B470F3D7F1D}"/>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29" name="Group 28">
            <a:extLst>
              <a:ext uri="{FF2B5EF4-FFF2-40B4-BE49-F238E27FC236}">
                <a16:creationId xmlns:a16="http://schemas.microsoft.com/office/drawing/2014/main" id="{DAEE5204-64E6-4C76-9267-E8EBDF867B06}"/>
              </a:ext>
            </a:extLst>
          </p:cNvPr>
          <p:cNvGrpSpPr/>
          <p:nvPr/>
        </p:nvGrpSpPr>
        <p:grpSpPr>
          <a:xfrm>
            <a:off x="-5719608" y="1559318"/>
            <a:ext cx="2536992" cy="4457949"/>
            <a:chOff x="368646" y="1824054"/>
            <a:chExt cx="2536992" cy="4457949"/>
          </a:xfrm>
        </p:grpSpPr>
        <p:sp>
          <p:nvSpPr>
            <p:cNvPr id="30" name="Rectangle: Rounded Corners 29">
              <a:extLst>
                <a:ext uri="{FF2B5EF4-FFF2-40B4-BE49-F238E27FC236}">
                  <a16:creationId xmlns:a16="http://schemas.microsoft.com/office/drawing/2014/main" id="{82891F89-7231-4061-90BF-93021A22A8AC}"/>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1" name="TextBox 30">
              <a:extLst>
                <a:ext uri="{FF2B5EF4-FFF2-40B4-BE49-F238E27FC236}">
                  <a16:creationId xmlns:a16="http://schemas.microsoft.com/office/drawing/2014/main" id="{A46D36AC-465F-4C28-839A-91F76005DE0D}"/>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32" name="Picture 31">
              <a:extLst>
                <a:ext uri="{FF2B5EF4-FFF2-40B4-BE49-F238E27FC236}">
                  <a16:creationId xmlns:a16="http://schemas.microsoft.com/office/drawing/2014/main" id="{93F2863D-0251-41F1-8C90-7E230C751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sp>
        <p:nvSpPr>
          <p:cNvPr id="33" name="Rectangle: Rounded Corners 32">
            <a:extLst>
              <a:ext uri="{FF2B5EF4-FFF2-40B4-BE49-F238E27FC236}">
                <a16:creationId xmlns:a16="http://schemas.microsoft.com/office/drawing/2014/main" id="{DF3122A8-16BE-4C6C-91DE-399D6F76BFD3}"/>
              </a:ext>
            </a:extLst>
          </p:cNvPr>
          <p:cNvSpPr/>
          <p:nvPr/>
        </p:nvSpPr>
        <p:spPr>
          <a:xfrm>
            <a:off x="16525361" y="901257"/>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4" name="TextBox 33">
            <a:extLst>
              <a:ext uri="{FF2B5EF4-FFF2-40B4-BE49-F238E27FC236}">
                <a16:creationId xmlns:a16="http://schemas.microsoft.com/office/drawing/2014/main" id="{9AEFA56E-2831-464F-B9EA-688CC360C38B}"/>
              </a:ext>
            </a:extLst>
          </p:cNvPr>
          <p:cNvSpPr txBox="1"/>
          <p:nvPr/>
        </p:nvSpPr>
        <p:spPr>
          <a:xfrm>
            <a:off x="16872196" y="1057030"/>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35" name="Picture 34">
            <a:extLst>
              <a:ext uri="{FF2B5EF4-FFF2-40B4-BE49-F238E27FC236}">
                <a16:creationId xmlns:a16="http://schemas.microsoft.com/office/drawing/2014/main" id="{CEF9F060-E625-487D-BA4F-8025F0AA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2676" y="1866293"/>
            <a:ext cx="2829678" cy="2829678"/>
          </a:xfrm>
          <a:prstGeom prst="rect">
            <a:avLst/>
          </a:prstGeom>
        </p:spPr>
      </p:pic>
      <p:grpSp>
        <p:nvGrpSpPr>
          <p:cNvPr id="36" name="Group 35">
            <a:extLst>
              <a:ext uri="{FF2B5EF4-FFF2-40B4-BE49-F238E27FC236}">
                <a16:creationId xmlns:a16="http://schemas.microsoft.com/office/drawing/2014/main" id="{F064721D-743F-4CEF-9D07-AB0CA582204B}"/>
              </a:ext>
            </a:extLst>
          </p:cNvPr>
          <p:cNvGrpSpPr/>
          <p:nvPr/>
        </p:nvGrpSpPr>
        <p:grpSpPr>
          <a:xfrm>
            <a:off x="7071665" y="8448265"/>
            <a:ext cx="3337956" cy="4457949"/>
            <a:chOff x="5902803" y="1837481"/>
            <a:chExt cx="3337956" cy="4457949"/>
          </a:xfrm>
        </p:grpSpPr>
        <p:sp>
          <p:nvSpPr>
            <p:cNvPr id="37" name="Rectangle: Rounded Corners 36">
              <a:extLst>
                <a:ext uri="{FF2B5EF4-FFF2-40B4-BE49-F238E27FC236}">
                  <a16:creationId xmlns:a16="http://schemas.microsoft.com/office/drawing/2014/main" id="{FE0AC9A8-DEF2-46B6-A118-0D9C3AD616A8}"/>
                </a:ext>
              </a:extLst>
            </p:cNvPr>
            <p:cNvSpPr/>
            <p:nvPr/>
          </p:nvSpPr>
          <p:spPr>
            <a:xfrm>
              <a:off x="6339962" y="1837481"/>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38" name="Group 37">
              <a:extLst>
                <a:ext uri="{FF2B5EF4-FFF2-40B4-BE49-F238E27FC236}">
                  <a16:creationId xmlns:a16="http://schemas.microsoft.com/office/drawing/2014/main" id="{993DA3E0-78D6-4EF7-A9A9-361471F261F9}"/>
                </a:ext>
              </a:extLst>
            </p:cNvPr>
            <p:cNvGrpSpPr/>
            <p:nvPr/>
          </p:nvGrpSpPr>
          <p:grpSpPr>
            <a:xfrm>
              <a:off x="5902803" y="2010543"/>
              <a:ext cx="3337956" cy="3588870"/>
              <a:chOff x="5902803" y="2010543"/>
              <a:chExt cx="3337956" cy="3588870"/>
            </a:xfrm>
          </p:grpSpPr>
          <p:sp>
            <p:nvSpPr>
              <p:cNvPr id="39" name="TextBox 38">
                <a:extLst>
                  <a:ext uri="{FF2B5EF4-FFF2-40B4-BE49-F238E27FC236}">
                    <a16:creationId xmlns:a16="http://schemas.microsoft.com/office/drawing/2014/main" id="{A1A4EB45-2CA1-4647-A834-9CA645D136FB}"/>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40" name="Picture 39">
                <a:extLst>
                  <a:ext uri="{FF2B5EF4-FFF2-40B4-BE49-F238E27FC236}">
                    <a16:creationId xmlns:a16="http://schemas.microsoft.com/office/drawing/2014/main" id="{294C047B-E6A1-4D13-B8E8-27BAA27FBD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sp>
        <p:nvSpPr>
          <p:cNvPr id="42" name="Rectangle: Rounded Corners 41">
            <a:extLst>
              <a:ext uri="{FF2B5EF4-FFF2-40B4-BE49-F238E27FC236}">
                <a16:creationId xmlns:a16="http://schemas.microsoft.com/office/drawing/2014/main" id="{C41924DE-12C7-459E-9025-801D982BB488}"/>
              </a:ext>
            </a:extLst>
          </p:cNvPr>
          <p:cNvSpPr/>
          <p:nvPr/>
        </p:nvSpPr>
        <p:spPr>
          <a:xfrm>
            <a:off x="2458727" y="8506842"/>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3" name="TextBox 42">
            <a:extLst>
              <a:ext uri="{FF2B5EF4-FFF2-40B4-BE49-F238E27FC236}">
                <a16:creationId xmlns:a16="http://schemas.microsoft.com/office/drawing/2014/main" id="{80C27D8B-874B-4111-8BDA-BA9EA3E16BC0}"/>
              </a:ext>
            </a:extLst>
          </p:cNvPr>
          <p:cNvSpPr txBox="1"/>
          <p:nvPr/>
        </p:nvSpPr>
        <p:spPr>
          <a:xfrm>
            <a:off x="2811210" y="8675654"/>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44" name="Picture 43">
            <a:extLst>
              <a:ext uri="{FF2B5EF4-FFF2-40B4-BE49-F238E27FC236}">
                <a16:creationId xmlns:a16="http://schemas.microsoft.com/office/drawing/2014/main" id="{A3E7B3AA-B04F-448D-9A88-D33761EAE2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330" y="9600807"/>
            <a:ext cx="2707872" cy="2354102"/>
          </a:xfrm>
          <a:prstGeom prst="rect">
            <a:avLst/>
          </a:prstGeom>
        </p:spPr>
      </p:pic>
      <p:sp>
        <p:nvSpPr>
          <p:cNvPr id="10" name="TextBox 9">
            <a:extLst>
              <a:ext uri="{FF2B5EF4-FFF2-40B4-BE49-F238E27FC236}">
                <a16:creationId xmlns:a16="http://schemas.microsoft.com/office/drawing/2014/main" id="{CC005A10-8F55-4637-9FFE-DF1729CC53A2}"/>
              </a:ext>
            </a:extLst>
          </p:cNvPr>
          <p:cNvSpPr txBox="1"/>
          <p:nvPr/>
        </p:nvSpPr>
        <p:spPr>
          <a:xfrm>
            <a:off x="9177726" y="5824230"/>
            <a:ext cx="6126699" cy="830997"/>
          </a:xfrm>
          <a:prstGeom prst="rect">
            <a:avLst/>
          </a:prstGeom>
          <a:noFill/>
          <a:ln>
            <a:noFill/>
          </a:ln>
        </p:spPr>
        <p:txBody>
          <a:bodyPr wrap="square" rtlCol="0">
            <a:spAutoFit/>
          </a:bodyPr>
          <a:lstStyle/>
          <a:p>
            <a:r>
              <a:rPr lang="en-US" sz="4800" dirty="0">
                <a:solidFill>
                  <a:srgbClr val="FEC601"/>
                </a:solidFill>
                <a:effectLst>
                  <a:outerShdw blurRad="60007" dist="200025" dir="15000000" sy="30000" kx="-1800000" algn="bl" rotWithShape="0">
                    <a:prstClr val="black">
                      <a:alpha val="32000"/>
                    </a:prstClr>
                  </a:outerShdw>
                </a:effectLst>
                <a:latin typeface="Coolvetica Rg" panose="020B0603030602020004" pitchFamily="34" charset="0"/>
                <a:cs typeface="Poppins Black" panose="00000A00000000000000" pitchFamily="2" charset="0"/>
              </a:rPr>
              <a:t>Lets go.....</a:t>
            </a:r>
          </a:p>
        </p:txBody>
      </p:sp>
      <p:pic>
        <p:nvPicPr>
          <p:cNvPr id="9" name="Picture 8">
            <a:extLst>
              <a:ext uri="{FF2B5EF4-FFF2-40B4-BE49-F238E27FC236}">
                <a16:creationId xmlns:a16="http://schemas.microsoft.com/office/drawing/2014/main" id="{07756921-1441-4F2A-826F-F65ED97FEF55}"/>
              </a:ext>
            </a:extLst>
          </p:cNvPr>
          <p:cNvPicPr>
            <a:picLocks noChangeAspect="1"/>
          </p:cNvPicPr>
          <p:nvPr/>
        </p:nvPicPr>
        <p:blipFill rotWithShape="1">
          <a:blip r:embed="rId6">
            <a:extLst>
              <a:ext uri="{28A0092B-C50C-407E-A947-70E740481C1C}">
                <a14:useLocalDpi xmlns:a14="http://schemas.microsoft.com/office/drawing/2010/main" val="0"/>
              </a:ext>
            </a:extLst>
          </a:blip>
          <a:srcRect b="18976"/>
          <a:stretch/>
        </p:blipFill>
        <p:spPr>
          <a:xfrm>
            <a:off x="5118963" y="219798"/>
            <a:ext cx="5524500" cy="4476173"/>
          </a:xfrm>
          <a:prstGeom prst="rect">
            <a:avLst/>
          </a:prstGeom>
          <a:effectLst>
            <a:outerShdw blurRad="76200" dir="18900000" sy="23000" kx="-1200000" algn="bl" rotWithShape="0">
              <a:prstClr val="black">
                <a:alpha val="20000"/>
              </a:prstClr>
            </a:outerShdw>
          </a:effectLst>
        </p:spPr>
      </p:pic>
      <p:sp>
        <p:nvSpPr>
          <p:cNvPr id="137" name="TextBox 136">
            <a:extLst>
              <a:ext uri="{FF2B5EF4-FFF2-40B4-BE49-F238E27FC236}">
                <a16:creationId xmlns:a16="http://schemas.microsoft.com/office/drawing/2014/main" id="{AFD02E85-6EA1-4E4E-80D8-BBCA0ECCF65E}"/>
              </a:ext>
            </a:extLst>
          </p:cNvPr>
          <p:cNvSpPr txBox="1"/>
          <p:nvPr/>
        </p:nvSpPr>
        <p:spPr>
          <a:xfrm>
            <a:off x="1794026" y="1918319"/>
            <a:ext cx="11980233" cy="2400657"/>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15000" dirty="0">
                <a:solidFill>
                  <a:schemeClr val="bg1"/>
                </a:solidFill>
                <a:effectLst>
                  <a:outerShdw blurRad="60007" dir="2000400" sy="-30000" kx="-800400" algn="bl" rotWithShape="0">
                    <a:prstClr val="black">
                      <a:alpha val="20000"/>
                    </a:prstClr>
                  </a:outerShdw>
                </a:effectLst>
                <a:latin typeface="Coolvetica Rg" panose="020B0603030602020004" pitchFamily="34" charset="0"/>
              </a:rPr>
              <a:t>eat</a:t>
            </a:r>
            <a:r>
              <a:rPr lang="en-US" sz="15000" dirty="0">
                <a:solidFill>
                  <a:srgbClr val="FFFF00"/>
                </a:solidFill>
                <a:effectLst>
                  <a:outerShdw blurRad="60007" dir="2000400" sy="-30000" kx="-800400" algn="bl" rotWithShape="0">
                    <a:prstClr val="black">
                      <a:alpha val="20000"/>
                    </a:prstClr>
                  </a:outerShdw>
                </a:effectLst>
                <a:latin typeface="Coolvetica Rg" panose="020B0603030602020004" pitchFamily="34" charset="0"/>
              </a:rPr>
              <a:t>ables</a:t>
            </a:r>
          </a:p>
        </p:txBody>
      </p:sp>
      <p:pic>
        <p:nvPicPr>
          <p:cNvPr id="4" name="Picture 3">
            <a:extLst>
              <a:ext uri="{FF2B5EF4-FFF2-40B4-BE49-F238E27FC236}">
                <a16:creationId xmlns:a16="http://schemas.microsoft.com/office/drawing/2014/main" id="{0B83A3D8-8F22-431E-B3C3-2845AE8C3566}"/>
              </a:ext>
            </a:extLst>
          </p:cNvPr>
          <p:cNvPicPr>
            <a:picLocks noChangeAspect="1"/>
          </p:cNvPicPr>
          <p:nvPr/>
        </p:nvPicPr>
        <p:blipFill rotWithShape="1">
          <a:blip r:embed="rId7">
            <a:extLst>
              <a:ext uri="{28A0092B-C50C-407E-A947-70E740481C1C}">
                <a14:useLocalDpi xmlns:a14="http://schemas.microsoft.com/office/drawing/2010/main" val="0"/>
              </a:ext>
            </a:extLst>
          </a:blip>
          <a:srcRect l="15698" t="18289" r="8140" b="19941"/>
          <a:stretch/>
        </p:blipFill>
        <p:spPr>
          <a:xfrm>
            <a:off x="636966" y="1866293"/>
            <a:ext cx="4947806" cy="3210301"/>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2890867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63B53CDF-3159-42E6-86A5-9AF0295F7AD0}"/>
              </a:ext>
            </a:extLst>
          </p:cNvPr>
          <p:cNvGrpSpPr/>
          <p:nvPr/>
        </p:nvGrpSpPr>
        <p:grpSpPr>
          <a:xfrm>
            <a:off x="-1919211" y="-383137"/>
            <a:ext cx="15280440" cy="8161734"/>
            <a:chOff x="-532088" y="-773215"/>
            <a:chExt cx="15280440" cy="8161734"/>
          </a:xfrm>
        </p:grpSpPr>
        <p:grpSp>
          <p:nvGrpSpPr>
            <p:cNvPr id="33" name="Group 32">
              <a:extLst>
                <a:ext uri="{FF2B5EF4-FFF2-40B4-BE49-F238E27FC236}">
                  <a16:creationId xmlns:a16="http://schemas.microsoft.com/office/drawing/2014/main" id="{7A3E24F6-8108-460E-8B96-62ED8D81C6F6}"/>
                </a:ext>
              </a:extLst>
            </p:cNvPr>
            <p:cNvGrpSpPr/>
            <p:nvPr/>
          </p:nvGrpSpPr>
          <p:grpSpPr>
            <a:xfrm>
              <a:off x="3107367" y="-718001"/>
              <a:ext cx="4332681" cy="8106520"/>
              <a:chOff x="3774253" y="-742359"/>
              <a:chExt cx="4332681" cy="8106520"/>
            </a:xfrm>
            <a:noFill/>
          </p:grpSpPr>
          <p:sp>
            <p:nvSpPr>
              <p:cNvPr id="74" name="TextBox 73">
                <a:extLst>
                  <a:ext uri="{FF2B5EF4-FFF2-40B4-BE49-F238E27FC236}">
                    <a16:creationId xmlns:a16="http://schemas.microsoft.com/office/drawing/2014/main" id="{8723AE28-C514-48B5-9B43-BCF093C329EF}"/>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DD205A4D-6E23-473F-B08D-59AEF244A870}"/>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A07BB430-D526-4467-B47D-C7F24C39C523}"/>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1C881A9F-327E-42D1-A3DB-E01DFAC9D2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4B6FB00F-6055-4362-8A15-4DA496F57D5A}"/>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9473421B-EC92-4EB7-8CA9-1D303DDCDD7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2FCD203C-E7F7-451B-A73D-889865C80D1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4DB233B5-1A69-43F5-B8FD-599CFBCD5FB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FF2DC41F-A557-4C17-9FD4-4CA18AA293F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6D36836C-4DBE-4704-8480-699464AA90F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EE1C608E-5957-4955-A142-A1D77C242917}"/>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4" name="Group 33">
              <a:extLst>
                <a:ext uri="{FF2B5EF4-FFF2-40B4-BE49-F238E27FC236}">
                  <a16:creationId xmlns:a16="http://schemas.microsoft.com/office/drawing/2014/main" id="{7F15855E-3BC6-40FA-879C-4AA00E06543F}"/>
                </a:ext>
              </a:extLst>
            </p:cNvPr>
            <p:cNvGrpSpPr/>
            <p:nvPr/>
          </p:nvGrpSpPr>
          <p:grpSpPr>
            <a:xfrm>
              <a:off x="-532088" y="-718001"/>
              <a:ext cx="4332681" cy="8106520"/>
              <a:chOff x="3774253" y="-742359"/>
              <a:chExt cx="4332681" cy="8106520"/>
            </a:xfrm>
            <a:noFill/>
          </p:grpSpPr>
          <p:sp>
            <p:nvSpPr>
              <p:cNvPr id="63" name="TextBox 62">
                <a:extLst>
                  <a:ext uri="{FF2B5EF4-FFF2-40B4-BE49-F238E27FC236}">
                    <a16:creationId xmlns:a16="http://schemas.microsoft.com/office/drawing/2014/main" id="{E5EA75F8-4ADB-4DBB-AD72-5E65B867D74B}"/>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C1C9F6E5-3AA1-4E29-B4A4-B9379F1FE470}"/>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B33DB91E-EB13-456C-9802-D9DC967B78C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EC1F2587-ADC8-45D6-A00B-62D7737F0A2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09C9424E-0F76-43BE-B590-3AA9CFE3980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A6F8EB4D-222E-4F13-A3B3-948BB056E4C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899E9919-AAA7-4713-93E6-81228D4C788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BE667DA5-196F-4BEC-B16D-D313A61D7AEF}"/>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304B8BBD-3EEE-4737-AC02-86F966AA0A9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39CE08ED-1C09-444D-85F9-1DCE9A549CC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0B664375-57FF-4B98-99DB-0AE2853600E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5" name="Group 34">
              <a:extLst>
                <a:ext uri="{FF2B5EF4-FFF2-40B4-BE49-F238E27FC236}">
                  <a16:creationId xmlns:a16="http://schemas.microsoft.com/office/drawing/2014/main" id="{4A453F97-AC1B-49F8-BAFA-32581F00BB49}"/>
                </a:ext>
              </a:extLst>
            </p:cNvPr>
            <p:cNvGrpSpPr/>
            <p:nvPr/>
          </p:nvGrpSpPr>
          <p:grpSpPr>
            <a:xfrm>
              <a:off x="6782266" y="-773215"/>
              <a:ext cx="4332681" cy="8106520"/>
              <a:chOff x="3774253" y="-742359"/>
              <a:chExt cx="4332681" cy="8106520"/>
            </a:xfrm>
            <a:noFill/>
          </p:grpSpPr>
          <p:sp>
            <p:nvSpPr>
              <p:cNvPr id="52" name="TextBox 51">
                <a:extLst>
                  <a:ext uri="{FF2B5EF4-FFF2-40B4-BE49-F238E27FC236}">
                    <a16:creationId xmlns:a16="http://schemas.microsoft.com/office/drawing/2014/main" id="{BFEBBA84-7808-4013-9003-6FD9A133325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9FB1DD63-DF0F-44DF-BE54-598E84B2BBF4}"/>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B6E96A7A-FA04-46D4-97D9-B749D19EA62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65BCC46E-DBD7-4961-88EE-87540F5824F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6EF466C8-E394-477A-9EBD-974A29A1E58D}"/>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A7B0C501-7014-466C-BC09-F3E96E3D7378}"/>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AD93C5D2-7E12-4539-B816-12B084B862A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F8A41ABA-61F1-4D71-91B3-6718A5EAAA06}"/>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C668FBBB-6E7E-437E-B879-664A75AAD91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F8A7FB4-35EF-4DEB-82E3-8235F0C5609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3A690EB8-62D5-437B-A330-3C84D5BD7AF4}"/>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6" name="Group 35">
              <a:extLst>
                <a:ext uri="{FF2B5EF4-FFF2-40B4-BE49-F238E27FC236}">
                  <a16:creationId xmlns:a16="http://schemas.microsoft.com/office/drawing/2014/main" id="{D38AF539-4CFE-4AC6-913A-F9911CC13854}"/>
                </a:ext>
              </a:extLst>
            </p:cNvPr>
            <p:cNvGrpSpPr/>
            <p:nvPr/>
          </p:nvGrpSpPr>
          <p:grpSpPr>
            <a:xfrm>
              <a:off x="10415671" y="-773215"/>
              <a:ext cx="4332681" cy="8106520"/>
              <a:chOff x="3774253" y="-742359"/>
              <a:chExt cx="4332681" cy="8106520"/>
            </a:xfrm>
            <a:noFill/>
          </p:grpSpPr>
          <p:sp>
            <p:nvSpPr>
              <p:cNvPr id="37" name="TextBox 36">
                <a:extLst>
                  <a:ext uri="{FF2B5EF4-FFF2-40B4-BE49-F238E27FC236}">
                    <a16:creationId xmlns:a16="http://schemas.microsoft.com/office/drawing/2014/main" id="{319F678C-FA7A-4CCF-9283-54D9C763836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9" name="TextBox 38">
                <a:extLst>
                  <a:ext uri="{FF2B5EF4-FFF2-40B4-BE49-F238E27FC236}">
                    <a16:creationId xmlns:a16="http://schemas.microsoft.com/office/drawing/2014/main" id="{788DC2C2-2CBF-4382-A42A-93B4318F1FD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0" name="TextBox 39">
                <a:extLst>
                  <a:ext uri="{FF2B5EF4-FFF2-40B4-BE49-F238E27FC236}">
                    <a16:creationId xmlns:a16="http://schemas.microsoft.com/office/drawing/2014/main" id="{409070F4-43D3-475B-8B8B-75BE0D406B34}"/>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1" name="TextBox 40">
                <a:extLst>
                  <a:ext uri="{FF2B5EF4-FFF2-40B4-BE49-F238E27FC236}">
                    <a16:creationId xmlns:a16="http://schemas.microsoft.com/office/drawing/2014/main" id="{737F64D6-7302-4B3D-A572-F57CC2AFDBD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2" name="TextBox 41">
                <a:extLst>
                  <a:ext uri="{FF2B5EF4-FFF2-40B4-BE49-F238E27FC236}">
                    <a16:creationId xmlns:a16="http://schemas.microsoft.com/office/drawing/2014/main" id="{E1F702C1-6BDE-4BDA-B63B-7BF34922ED9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2076DF60-9B4C-4DAF-8BC2-997159D69D07}"/>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DC956FB0-EC72-4700-AAC5-7CA8B7BDE24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F3FEF5DC-6530-448F-8F09-317155636760}"/>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12A5D26F-C174-40CB-A981-1AEF123D597A}"/>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648A164C-422A-4B67-91F1-C68CB5DB559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B52685DF-0EFD-4392-A5A5-DCC427A65515}"/>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grpSp>
        <p:nvGrpSpPr>
          <p:cNvPr id="86" name="Group 85">
            <a:extLst>
              <a:ext uri="{FF2B5EF4-FFF2-40B4-BE49-F238E27FC236}">
                <a16:creationId xmlns:a16="http://schemas.microsoft.com/office/drawing/2014/main" id="{68FE9CCA-FAB8-4ECE-A18D-921796181C1F}"/>
              </a:ext>
            </a:extLst>
          </p:cNvPr>
          <p:cNvGrpSpPr/>
          <p:nvPr/>
        </p:nvGrpSpPr>
        <p:grpSpPr>
          <a:xfrm>
            <a:off x="5937186" y="1837481"/>
            <a:ext cx="3303573" cy="4457949"/>
            <a:chOff x="5937186" y="1837481"/>
            <a:chExt cx="3303573" cy="4457949"/>
          </a:xfrm>
        </p:grpSpPr>
        <p:grpSp>
          <p:nvGrpSpPr>
            <p:cNvPr id="87" name="Group 86">
              <a:extLst>
                <a:ext uri="{FF2B5EF4-FFF2-40B4-BE49-F238E27FC236}">
                  <a16:creationId xmlns:a16="http://schemas.microsoft.com/office/drawing/2014/main" id="{D5197FED-D43A-4D80-92CE-8661F3F1BD33}"/>
                </a:ext>
              </a:extLst>
            </p:cNvPr>
            <p:cNvGrpSpPr/>
            <p:nvPr/>
          </p:nvGrpSpPr>
          <p:grpSpPr>
            <a:xfrm>
              <a:off x="6339962" y="1837481"/>
              <a:ext cx="2900797" cy="4457949"/>
              <a:chOff x="6339962" y="1837481"/>
              <a:chExt cx="2900797" cy="4457949"/>
            </a:xfrm>
          </p:grpSpPr>
          <p:sp>
            <p:nvSpPr>
              <p:cNvPr id="89" name="Rectangle: Rounded Corners 88">
                <a:extLst>
                  <a:ext uri="{FF2B5EF4-FFF2-40B4-BE49-F238E27FC236}">
                    <a16:creationId xmlns:a16="http://schemas.microsoft.com/office/drawing/2014/main" id="{E1D5078D-904A-4171-B574-4533BC496294}"/>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90" name="TextBox 89">
                <a:extLst>
                  <a:ext uri="{FF2B5EF4-FFF2-40B4-BE49-F238E27FC236}">
                    <a16:creationId xmlns:a16="http://schemas.microsoft.com/office/drawing/2014/main" id="{93F60CAC-7CA9-4753-87E9-455DC2C2F821}"/>
                  </a:ext>
                </a:extLst>
              </p:cNvPr>
              <p:cNvSpPr txBox="1"/>
              <p:nvPr/>
            </p:nvSpPr>
            <p:spPr>
              <a:xfrm>
                <a:off x="6380466" y="2010543"/>
                <a:ext cx="2860293" cy="369332"/>
              </a:xfrm>
              <a:prstGeom prst="rect">
                <a:avLst/>
              </a:prstGeom>
              <a:noFill/>
            </p:spPr>
            <p:txBody>
              <a:bodyPr wrap="square" rtlCol="0">
                <a:spAutoFit/>
              </a:bodyPr>
              <a:lstStyle/>
              <a:p>
                <a:r>
                  <a:rPr lang="en-US" sz="1800" dirty="0">
                    <a:latin typeface="Poppins Black" panose="00000A00000000000000" pitchFamily="2" charset="0"/>
                    <a:cs typeface="Poppins Black" panose="00000A00000000000000" pitchFamily="2" charset="0"/>
                  </a:rPr>
                  <a:t>DOCUMENTATIONS</a:t>
                </a:r>
                <a:endParaRPr lang="en-IN" sz="1800" dirty="0">
                  <a:latin typeface="Poppins Black" panose="00000A00000000000000" pitchFamily="2" charset="0"/>
                  <a:cs typeface="Poppins Black" panose="00000A00000000000000" pitchFamily="2" charset="0"/>
                </a:endParaRPr>
              </a:p>
            </p:txBody>
          </p:sp>
        </p:grpSp>
        <p:pic>
          <p:nvPicPr>
            <p:cNvPr id="88" name="Picture 87">
              <a:extLst>
                <a:ext uri="{FF2B5EF4-FFF2-40B4-BE49-F238E27FC236}">
                  <a16:creationId xmlns:a16="http://schemas.microsoft.com/office/drawing/2014/main" id="{9340C9BE-ED5A-485A-BCD4-2BE3770D3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186" y="2699785"/>
              <a:ext cx="3129109" cy="3129109"/>
            </a:xfrm>
            <a:prstGeom prst="rect">
              <a:avLst/>
            </a:prstGeom>
          </p:spPr>
        </p:pic>
      </p:grpSp>
      <p:grpSp>
        <p:nvGrpSpPr>
          <p:cNvPr id="3" name="Group 2">
            <a:extLst>
              <a:ext uri="{FF2B5EF4-FFF2-40B4-BE49-F238E27FC236}">
                <a16:creationId xmlns:a16="http://schemas.microsoft.com/office/drawing/2014/main" id="{BDDCD688-BD9B-489D-AA96-2A4C146F10BD}"/>
              </a:ext>
            </a:extLst>
          </p:cNvPr>
          <p:cNvGrpSpPr/>
          <p:nvPr/>
        </p:nvGrpSpPr>
        <p:grpSpPr>
          <a:xfrm>
            <a:off x="368646" y="1824054"/>
            <a:ext cx="2536992" cy="4457949"/>
            <a:chOff x="368646" y="1824054"/>
            <a:chExt cx="2536992" cy="4457949"/>
          </a:xfrm>
        </p:grpSpPr>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E8CE1E89-55CE-4FD4-A66A-5E0D6A5CBF37}"/>
              </a:ext>
            </a:extLst>
          </p:cNvPr>
          <p:cNvSpPr txBox="1"/>
          <p:nvPr/>
        </p:nvSpPr>
        <p:spPr>
          <a:xfrm>
            <a:off x="-6492302" y="1453013"/>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menu,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4227762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82" name="Group 181">
            <a:extLst>
              <a:ext uri="{FF2B5EF4-FFF2-40B4-BE49-F238E27FC236}">
                <a16:creationId xmlns:a16="http://schemas.microsoft.com/office/drawing/2014/main" id="{0D7F89B3-8CE7-46DE-BFC9-5D95AC945914}"/>
              </a:ext>
            </a:extLst>
          </p:cNvPr>
          <p:cNvGrpSpPr/>
          <p:nvPr/>
        </p:nvGrpSpPr>
        <p:grpSpPr>
          <a:xfrm>
            <a:off x="-1919211" y="-383137"/>
            <a:ext cx="15280440" cy="8161734"/>
            <a:chOff x="-532088" y="-773215"/>
            <a:chExt cx="15280440" cy="8161734"/>
          </a:xfrm>
        </p:grpSpPr>
        <p:grpSp>
          <p:nvGrpSpPr>
            <p:cNvPr id="183" name="Group 182">
              <a:extLst>
                <a:ext uri="{FF2B5EF4-FFF2-40B4-BE49-F238E27FC236}">
                  <a16:creationId xmlns:a16="http://schemas.microsoft.com/office/drawing/2014/main" id="{A5C4B8EE-6BB7-4A96-8ECF-BFBE559CDBFB}"/>
                </a:ext>
              </a:extLst>
            </p:cNvPr>
            <p:cNvGrpSpPr/>
            <p:nvPr/>
          </p:nvGrpSpPr>
          <p:grpSpPr>
            <a:xfrm>
              <a:off x="3107367" y="-718001"/>
              <a:ext cx="4332681" cy="8106520"/>
              <a:chOff x="3774253" y="-742359"/>
              <a:chExt cx="4332681" cy="8106520"/>
            </a:xfrm>
            <a:noFill/>
          </p:grpSpPr>
          <p:sp>
            <p:nvSpPr>
              <p:cNvPr id="220" name="TextBox 219">
                <a:extLst>
                  <a:ext uri="{FF2B5EF4-FFF2-40B4-BE49-F238E27FC236}">
                    <a16:creationId xmlns:a16="http://schemas.microsoft.com/office/drawing/2014/main" id="{727C463D-0556-43F7-AC29-F63494D53F75}"/>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1" name="TextBox 220">
                <a:extLst>
                  <a:ext uri="{FF2B5EF4-FFF2-40B4-BE49-F238E27FC236}">
                    <a16:creationId xmlns:a16="http://schemas.microsoft.com/office/drawing/2014/main" id="{E997EDD9-A159-4B72-9EB3-AB42618500E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2" name="TextBox 221">
                <a:extLst>
                  <a:ext uri="{FF2B5EF4-FFF2-40B4-BE49-F238E27FC236}">
                    <a16:creationId xmlns:a16="http://schemas.microsoft.com/office/drawing/2014/main" id="{40575873-562C-487C-A56A-DEDBA567902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3" name="TextBox 222">
                <a:extLst>
                  <a:ext uri="{FF2B5EF4-FFF2-40B4-BE49-F238E27FC236}">
                    <a16:creationId xmlns:a16="http://schemas.microsoft.com/office/drawing/2014/main" id="{3EFC2DA5-6B5D-456B-9803-0FEB60717E3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4" name="TextBox 223">
                <a:extLst>
                  <a:ext uri="{FF2B5EF4-FFF2-40B4-BE49-F238E27FC236}">
                    <a16:creationId xmlns:a16="http://schemas.microsoft.com/office/drawing/2014/main" id="{A53532F6-3A34-4E9B-A24B-D9860AE012DD}"/>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5" name="TextBox 224">
                <a:extLst>
                  <a:ext uri="{FF2B5EF4-FFF2-40B4-BE49-F238E27FC236}">
                    <a16:creationId xmlns:a16="http://schemas.microsoft.com/office/drawing/2014/main" id="{19BD326F-1E2C-4B23-BF6B-7AF2C4AB751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6" name="TextBox 225">
                <a:extLst>
                  <a:ext uri="{FF2B5EF4-FFF2-40B4-BE49-F238E27FC236}">
                    <a16:creationId xmlns:a16="http://schemas.microsoft.com/office/drawing/2014/main" id="{F2652F2E-D89E-4628-9776-D31D8FAB6C5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7" name="TextBox 226">
                <a:extLst>
                  <a:ext uri="{FF2B5EF4-FFF2-40B4-BE49-F238E27FC236}">
                    <a16:creationId xmlns:a16="http://schemas.microsoft.com/office/drawing/2014/main" id="{BA45AF49-9ED1-48C9-BEE1-A5ACB844DF01}"/>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8" name="TextBox 227">
                <a:extLst>
                  <a:ext uri="{FF2B5EF4-FFF2-40B4-BE49-F238E27FC236}">
                    <a16:creationId xmlns:a16="http://schemas.microsoft.com/office/drawing/2014/main" id="{07228F9F-768C-4F7B-8F92-3C1FEE03FC5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9" name="TextBox 228">
                <a:extLst>
                  <a:ext uri="{FF2B5EF4-FFF2-40B4-BE49-F238E27FC236}">
                    <a16:creationId xmlns:a16="http://schemas.microsoft.com/office/drawing/2014/main" id="{43EDD49B-18E5-4605-8227-8C5FA1AF04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30" name="TextBox 229">
                <a:extLst>
                  <a:ext uri="{FF2B5EF4-FFF2-40B4-BE49-F238E27FC236}">
                    <a16:creationId xmlns:a16="http://schemas.microsoft.com/office/drawing/2014/main" id="{60E3BDB8-DF43-4C2D-8B97-2109F9665F6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84" name="Group 183">
              <a:extLst>
                <a:ext uri="{FF2B5EF4-FFF2-40B4-BE49-F238E27FC236}">
                  <a16:creationId xmlns:a16="http://schemas.microsoft.com/office/drawing/2014/main" id="{DE648D69-DABD-4542-9C83-07369825A78D}"/>
                </a:ext>
              </a:extLst>
            </p:cNvPr>
            <p:cNvGrpSpPr/>
            <p:nvPr/>
          </p:nvGrpSpPr>
          <p:grpSpPr>
            <a:xfrm>
              <a:off x="-532088" y="-718001"/>
              <a:ext cx="4332681" cy="8106520"/>
              <a:chOff x="3774253" y="-742359"/>
              <a:chExt cx="4332681" cy="8106520"/>
            </a:xfrm>
            <a:noFill/>
          </p:grpSpPr>
          <p:sp>
            <p:nvSpPr>
              <p:cNvPr id="209" name="TextBox 208">
                <a:extLst>
                  <a:ext uri="{FF2B5EF4-FFF2-40B4-BE49-F238E27FC236}">
                    <a16:creationId xmlns:a16="http://schemas.microsoft.com/office/drawing/2014/main" id="{E51BE148-DE91-47A9-8FF9-7658857FA34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0" name="TextBox 209">
                <a:extLst>
                  <a:ext uri="{FF2B5EF4-FFF2-40B4-BE49-F238E27FC236}">
                    <a16:creationId xmlns:a16="http://schemas.microsoft.com/office/drawing/2014/main" id="{622CA64B-F557-4912-A51F-55B9FEA82FA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1" name="TextBox 210">
                <a:extLst>
                  <a:ext uri="{FF2B5EF4-FFF2-40B4-BE49-F238E27FC236}">
                    <a16:creationId xmlns:a16="http://schemas.microsoft.com/office/drawing/2014/main" id="{19244677-8DB1-416B-963F-E5AAA4626D2D}"/>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2" name="TextBox 211">
                <a:extLst>
                  <a:ext uri="{FF2B5EF4-FFF2-40B4-BE49-F238E27FC236}">
                    <a16:creationId xmlns:a16="http://schemas.microsoft.com/office/drawing/2014/main" id="{D5682931-4B42-4903-8D55-22B0C30285CA}"/>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3" name="TextBox 212">
                <a:extLst>
                  <a:ext uri="{FF2B5EF4-FFF2-40B4-BE49-F238E27FC236}">
                    <a16:creationId xmlns:a16="http://schemas.microsoft.com/office/drawing/2014/main" id="{845213BB-BA4A-4A01-A765-8DE8DB72CC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4" name="TextBox 213">
                <a:extLst>
                  <a:ext uri="{FF2B5EF4-FFF2-40B4-BE49-F238E27FC236}">
                    <a16:creationId xmlns:a16="http://schemas.microsoft.com/office/drawing/2014/main" id="{86B9B9D7-AE40-4E87-9945-D3A983392FEA}"/>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5" name="TextBox 214">
                <a:extLst>
                  <a:ext uri="{FF2B5EF4-FFF2-40B4-BE49-F238E27FC236}">
                    <a16:creationId xmlns:a16="http://schemas.microsoft.com/office/drawing/2014/main" id="{053D4636-40C4-40A8-9DD6-0CDF328CCB12}"/>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6" name="TextBox 215">
                <a:extLst>
                  <a:ext uri="{FF2B5EF4-FFF2-40B4-BE49-F238E27FC236}">
                    <a16:creationId xmlns:a16="http://schemas.microsoft.com/office/drawing/2014/main" id="{CCC6948E-54DD-42DD-9702-F5B866764A9D}"/>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7" name="TextBox 216">
                <a:extLst>
                  <a:ext uri="{FF2B5EF4-FFF2-40B4-BE49-F238E27FC236}">
                    <a16:creationId xmlns:a16="http://schemas.microsoft.com/office/drawing/2014/main" id="{B0204BCA-2874-495E-84BB-197506BDBFBB}"/>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8" name="TextBox 217">
                <a:extLst>
                  <a:ext uri="{FF2B5EF4-FFF2-40B4-BE49-F238E27FC236}">
                    <a16:creationId xmlns:a16="http://schemas.microsoft.com/office/drawing/2014/main" id="{EAC4993C-84DA-472A-B989-0AB972D7498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9" name="TextBox 218">
                <a:extLst>
                  <a:ext uri="{FF2B5EF4-FFF2-40B4-BE49-F238E27FC236}">
                    <a16:creationId xmlns:a16="http://schemas.microsoft.com/office/drawing/2014/main" id="{41985FA2-2830-4B10-801C-B67EBEDC2D2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85" name="Group 184">
              <a:extLst>
                <a:ext uri="{FF2B5EF4-FFF2-40B4-BE49-F238E27FC236}">
                  <a16:creationId xmlns:a16="http://schemas.microsoft.com/office/drawing/2014/main" id="{D692EDC8-3D35-43DA-930F-27370CD51AF8}"/>
                </a:ext>
              </a:extLst>
            </p:cNvPr>
            <p:cNvGrpSpPr/>
            <p:nvPr/>
          </p:nvGrpSpPr>
          <p:grpSpPr>
            <a:xfrm>
              <a:off x="6782266" y="-773215"/>
              <a:ext cx="4332681" cy="8106520"/>
              <a:chOff x="3774253" y="-742359"/>
              <a:chExt cx="4332681" cy="8106520"/>
            </a:xfrm>
            <a:noFill/>
          </p:grpSpPr>
          <p:sp>
            <p:nvSpPr>
              <p:cNvPr id="198" name="TextBox 197">
                <a:extLst>
                  <a:ext uri="{FF2B5EF4-FFF2-40B4-BE49-F238E27FC236}">
                    <a16:creationId xmlns:a16="http://schemas.microsoft.com/office/drawing/2014/main" id="{25BD49EA-1C36-430E-8689-C47F95123C6E}"/>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9" name="TextBox 198">
                <a:extLst>
                  <a:ext uri="{FF2B5EF4-FFF2-40B4-BE49-F238E27FC236}">
                    <a16:creationId xmlns:a16="http://schemas.microsoft.com/office/drawing/2014/main" id="{12997816-C828-4FCD-8CC0-B5A1E06B757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0" name="TextBox 199">
                <a:extLst>
                  <a:ext uri="{FF2B5EF4-FFF2-40B4-BE49-F238E27FC236}">
                    <a16:creationId xmlns:a16="http://schemas.microsoft.com/office/drawing/2014/main" id="{EF095B80-31A3-4F83-A288-BFFF58D061D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1" name="TextBox 200">
                <a:extLst>
                  <a:ext uri="{FF2B5EF4-FFF2-40B4-BE49-F238E27FC236}">
                    <a16:creationId xmlns:a16="http://schemas.microsoft.com/office/drawing/2014/main" id="{055C8169-6D6C-4539-B6FF-CBA678498B4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2" name="TextBox 201">
                <a:extLst>
                  <a:ext uri="{FF2B5EF4-FFF2-40B4-BE49-F238E27FC236}">
                    <a16:creationId xmlns:a16="http://schemas.microsoft.com/office/drawing/2014/main" id="{87FAF44E-D077-4C56-B3DB-1156755437B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3" name="TextBox 202">
                <a:extLst>
                  <a:ext uri="{FF2B5EF4-FFF2-40B4-BE49-F238E27FC236}">
                    <a16:creationId xmlns:a16="http://schemas.microsoft.com/office/drawing/2014/main" id="{E59416E1-59C9-47ED-8E79-4E7805B824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4" name="TextBox 203">
                <a:extLst>
                  <a:ext uri="{FF2B5EF4-FFF2-40B4-BE49-F238E27FC236}">
                    <a16:creationId xmlns:a16="http://schemas.microsoft.com/office/drawing/2014/main" id="{F1D1E2E2-A2F6-4592-8EC0-B310C80F6FD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5" name="TextBox 204">
                <a:extLst>
                  <a:ext uri="{FF2B5EF4-FFF2-40B4-BE49-F238E27FC236}">
                    <a16:creationId xmlns:a16="http://schemas.microsoft.com/office/drawing/2014/main" id="{6DFAD867-1F61-4EB9-9049-AB5F6E204E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6" name="TextBox 205">
                <a:extLst>
                  <a:ext uri="{FF2B5EF4-FFF2-40B4-BE49-F238E27FC236}">
                    <a16:creationId xmlns:a16="http://schemas.microsoft.com/office/drawing/2014/main" id="{81B2A7AB-83DA-4E24-BB16-26B50D5C1A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7" name="TextBox 206">
                <a:extLst>
                  <a:ext uri="{FF2B5EF4-FFF2-40B4-BE49-F238E27FC236}">
                    <a16:creationId xmlns:a16="http://schemas.microsoft.com/office/drawing/2014/main" id="{FE360782-DA42-46C2-8D7A-27304D304F0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8" name="TextBox 207">
                <a:extLst>
                  <a:ext uri="{FF2B5EF4-FFF2-40B4-BE49-F238E27FC236}">
                    <a16:creationId xmlns:a16="http://schemas.microsoft.com/office/drawing/2014/main" id="{203FE441-F787-41A0-A550-26A41B584CC8}"/>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86" name="Group 185">
              <a:extLst>
                <a:ext uri="{FF2B5EF4-FFF2-40B4-BE49-F238E27FC236}">
                  <a16:creationId xmlns:a16="http://schemas.microsoft.com/office/drawing/2014/main" id="{2324F81F-109F-4ACD-976C-375E08D0B80A}"/>
                </a:ext>
              </a:extLst>
            </p:cNvPr>
            <p:cNvGrpSpPr/>
            <p:nvPr/>
          </p:nvGrpSpPr>
          <p:grpSpPr>
            <a:xfrm>
              <a:off x="10415671" y="-773215"/>
              <a:ext cx="4332681" cy="8106520"/>
              <a:chOff x="3774253" y="-742359"/>
              <a:chExt cx="4332681" cy="8106520"/>
            </a:xfrm>
            <a:noFill/>
          </p:grpSpPr>
          <p:sp>
            <p:nvSpPr>
              <p:cNvPr id="187" name="TextBox 186">
                <a:extLst>
                  <a:ext uri="{FF2B5EF4-FFF2-40B4-BE49-F238E27FC236}">
                    <a16:creationId xmlns:a16="http://schemas.microsoft.com/office/drawing/2014/main" id="{2C07ACC2-D458-4262-A1DA-B1141549245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8" name="TextBox 187">
                <a:extLst>
                  <a:ext uri="{FF2B5EF4-FFF2-40B4-BE49-F238E27FC236}">
                    <a16:creationId xmlns:a16="http://schemas.microsoft.com/office/drawing/2014/main" id="{221D13CF-4BB0-419A-B533-48160F05A8B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9" name="TextBox 188">
                <a:extLst>
                  <a:ext uri="{FF2B5EF4-FFF2-40B4-BE49-F238E27FC236}">
                    <a16:creationId xmlns:a16="http://schemas.microsoft.com/office/drawing/2014/main" id="{57D4D842-3ADD-4C94-B90B-7CF848CEFE5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0" name="TextBox 189">
                <a:extLst>
                  <a:ext uri="{FF2B5EF4-FFF2-40B4-BE49-F238E27FC236}">
                    <a16:creationId xmlns:a16="http://schemas.microsoft.com/office/drawing/2014/main" id="{25963D82-5D5B-49B8-915B-852B51281A3A}"/>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1" name="TextBox 190">
                <a:extLst>
                  <a:ext uri="{FF2B5EF4-FFF2-40B4-BE49-F238E27FC236}">
                    <a16:creationId xmlns:a16="http://schemas.microsoft.com/office/drawing/2014/main" id="{6DBCD0B8-34D1-4772-8CD1-EE866A205EE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2" name="TextBox 191">
                <a:extLst>
                  <a:ext uri="{FF2B5EF4-FFF2-40B4-BE49-F238E27FC236}">
                    <a16:creationId xmlns:a16="http://schemas.microsoft.com/office/drawing/2014/main" id="{4B826F5A-8E43-4DF9-B97F-50E98E4E173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3" name="TextBox 192">
                <a:extLst>
                  <a:ext uri="{FF2B5EF4-FFF2-40B4-BE49-F238E27FC236}">
                    <a16:creationId xmlns:a16="http://schemas.microsoft.com/office/drawing/2014/main" id="{87E95069-5588-497D-A5AA-1F4E8B49430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4" name="TextBox 193">
                <a:extLst>
                  <a:ext uri="{FF2B5EF4-FFF2-40B4-BE49-F238E27FC236}">
                    <a16:creationId xmlns:a16="http://schemas.microsoft.com/office/drawing/2014/main" id="{D34EF81C-A0F7-43CB-9A29-29BC96872851}"/>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5" name="TextBox 194">
                <a:extLst>
                  <a:ext uri="{FF2B5EF4-FFF2-40B4-BE49-F238E27FC236}">
                    <a16:creationId xmlns:a16="http://schemas.microsoft.com/office/drawing/2014/main" id="{C2449F9B-8655-45EE-AB0A-0DAE50E64EC5}"/>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6" name="TextBox 195">
                <a:extLst>
                  <a:ext uri="{FF2B5EF4-FFF2-40B4-BE49-F238E27FC236}">
                    <a16:creationId xmlns:a16="http://schemas.microsoft.com/office/drawing/2014/main" id="{8ABECFC3-DCDD-463B-B746-1E42747E571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7" name="TextBox 196">
                <a:extLst>
                  <a:ext uri="{FF2B5EF4-FFF2-40B4-BE49-F238E27FC236}">
                    <a16:creationId xmlns:a16="http://schemas.microsoft.com/office/drawing/2014/main" id="{E03698E0-8672-4027-9CD4-8987190C76C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grpSp>
        <p:nvGrpSpPr>
          <p:cNvPr id="3" name="Group 2">
            <a:extLst>
              <a:ext uri="{FF2B5EF4-FFF2-40B4-BE49-F238E27FC236}">
                <a16:creationId xmlns:a16="http://schemas.microsoft.com/office/drawing/2014/main" id="{BDDCD688-BD9B-489D-AA96-2A4C146F10BD}"/>
              </a:ext>
            </a:extLst>
          </p:cNvPr>
          <p:cNvGrpSpPr/>
          <p:nvPr/>
        </p:nvGrpSpPr>
        <p:grpSpPr>
          <a:xfrm>
            <a:off x="368646" y="1824054"/>
            <a:ext cx="2536992" cy="4457949"/>
            <a:chOff x="368646" y="1824054"/>
            <a:chExt cx="2536992" cy="4457949"/>
          </a:xfrm>
        </p:grpSpPr>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US" sz="1800" dirty="0">
                <a:latin typeface="Poppins Black" panose="00000A00000000000000" pitchFamily="2" charset="0"/>
                <a:cs typeface="Poppins Black" panose="00000A00000000000000" pitchFamily="2" charset="0"/>
              </a:rPr>
              <a:t>DOCUMENTATIONS</a:t>
            </a:r>
            <a:endParaRPr lang="en-IN" sz="1800" dirty="0">
              <a:latin typeface="Poppins Black" panose="00000A00000000000000" pitchFamily="2" charset="0"/>
              <a:cs typeface="Poppins Black" panose="00000A00000000000000" pitchFamily="2" charset="0"/>
            </a:endParaRPr>
          </a:p>
        </p:txBody>
      </p:sp>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58A5B413-9132-4BB7-BF21-BA97312828D2}"/>
              </a:ext>
            </a:extLst>
          </p:cNvPr>
          <p:cNvSpPr txBox="1"/>
          <p:nvPr/>
        </p:nvSpPr>
        <p:spPr>
          <a:xfrm>
            <a:off x="-7849285" y="1718001"/>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
        <p:nvSpPr>
          <p:cNvPr id="29" name="TextBox 28">
            <a:extLst>
              <a:ext uri="{FF2B5EF4-FFF2-40B4-BE49-F238E27FC236}">
                <a16:creationId xmlns:a16="http://schemas.microsoft.com/office/drawing/2014/main" id="{0B9D6E7E-EDB4-4662-98D5-244F39EDD5A0}"/>
              </a:ext>
            </a:extLst>
          </p:cNvPr>
          <p:cNvSpPr txBox="1"/>
          <p:nvPr/>
        </p:nvSpPr>
        <p:spPr>
          <a:xfrm>
            <a:off x="12498299" y="1718001"/>
            <a:ext cx="5588000" cy="30121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Our platform is built using HTML, JavaScript, and Tailwind CSS for the frontend, and PHP and MySQL for the backend. This powerful combination of technologies ensures that our platform is user-friendly, responsive, and efficient.</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We integrated the Geolocation API to retrieve the user's location and provide location-based recommendations.</a:t>
            </a:r>
            <a:endParaRPr lang="en-IN" sz="1600" dirty="0">
              <a:latin typeface="Poppins Medium" panose="00000600000000000000" pitchFamily="2" charset="0"/>
              <a:cs typeface="Poppins Medium" panose="00000600000000000000" pitchFamily="2" charset="0"/>
            </a:endParaRPr>
          </a:p>
        </p:txBody>
      </p:sp>
      <p:pic>
        <p:nvPicPr>
          <p:cNvPr id="74" name="Picture 73">
            <a:extLst>
              <a:ext uri="{FF2B5EF4-FFF2-40B4-BE49-F238E27FC236}">
                <a16:creationId xmlns:a16="http://schemas.microsoft.com/office/drawing/2014/main" id="{35490254-87AA-4192-91DF-BE3C723717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7186" y="2699785"/>
            <a:ext cx="3129109" cy="3129109"/>
          </a:xfrm>
          <a:prstGeom prst="rect">
            <a:avLst/>
          </a:prstGeom>
        </p:spPr>
      </p:pic>
      <p:grpSp>
        <p:nvGrpSpPr>
          <p:cNvPr id="148" name="Group 147">
            <a:extLst>
              <a:ext uri="{FF2B5EF4-FFF2-40B4-BE49-F238E27FC236}">
                <a16:creationId xmlns:a16="http://schemas.microsoft.com/office/drawing/2014/main" id="{F4432BDF-8978-4793-86AC-1EBD8FC71034}"/>
              </a:ext>
            </a:extLst>
          </p:cNvPr>
          <p:cNvGrpSpPr/>
          <p:nvPr/>
        </p:nvGrpSpPr>
        <p:grpSpPr>
          <a:xfrm>
            <a:off x="2219210" y="8230216"/>
            <a:ext cx="8813825" cy="4147663"/>
            <a:chOff x="3215957" y="2758553"/>
            <a:chExt cx="8813825" cy="4147663"/>
          </a:xfrm>
          <a:solidFill>
            <a:srgbClr val="F9FBB2"/>
          </a:solidFill>
        </p:grpSpPr>
        <p:sp>
          <p:nvSpPr>
            <p:cNvPr id="149" name="Rectangle: Rounded Corners 148">
              <a:extLst>
                <a:ext uri="{FF2B5EF4-FFF2-40B4-BE49-F238E27FC236}">
                  <a16:creationId xmlns:a16="http://schemas.microsoft.com/office/drawing/2014/main" id="{02568FE7-E195-473F-A34A-1FD702729F5B}"/>
                </a:ext>
              </a:extLst>
            </p:cNvPr>
            <p:cNvSpPr/>
            <p:nvPr/>
          </p:nvSpPr>
          <p:spPr>
            <a:xfrm>
              <a:off x="3215957" y="2758553"/>
              <a:ext cx="2656164" cy="405289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Rectangle: Rounded Corners 149">
              <a:extLst>
                <a:ext uri="{FF2B5EF4-FFF2-40B4-BE49-F238E27FC236}">
                  <a16:creationId xmlns:a16="http://schemas.microsoft.com/office/drawing/2014/main" id="{EF259B3A-9DD8-4DE3-9F04-CE5BFD60B10A}"/>
                </a:ext>
              </a:extLst>
            </p:cNvPr>
            <p:cNvSpPr/>
            <p:nvPr/>
          </p:nvSpPr>
          <p:spPr>
            <a:xfrm>
              <a:off x="6340958" y="2825687"/>
              <a:ext cx="2656164" cy="4052897"/>
            </a:xfrm>
            <a:prstGeom prst="roundRect">
              <a:avLst/>
            </a:prstGeom>
            <a:solidFill>
              <a:srgbClr val="BFC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Rectangle: Rounded Corners 150">
              <a:extLst>
                <a:ext uri="{FF2B5EF4-FFF2-40B4-BE49-F238E27FC236}">
                  <a16:creationId xmlns:a16="http://schemas.microsoft.com/office/drawing/2014/main" id="{18C40D76-E1DE-4984-A7EC-64DBC9642379}"/>
                </a:ext>
              </a:extLst>
            </p:cNvPr>
            <p:cNvSpPr/>
            <p:nvPr/>
          </p:nvSpPr>
          <p:spPr>
            <a:xfrm>
              <a:off x="9373444" y="2852931"/>
              <a:ext cx="2656164" cy="4052897"/>
            </a:xfrm>
            <a:prstGeom prst="roundRect">
              <a:avLst/>
            </a:prstGeom>
            <a:solidFill>
              <a:srgbClr val="CBE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TextBox 151">
              <a:extLst>
                <a:ext uri="{FF2B5EF4-FFF2-40B4-BE49-F238E27FC236}">
                  <a16:creationId xmlns:a16="http://schemas.microsoft.com/office/drawing/2014/main" id="{91F4444A-6283-4E0A-BF0B-D690EDF8B7FD}"/>
                </a:ext>
              </a:extLst>
            </p:cNvPr>
            <p:cNvSpPr txBox="1"/>
            <p:nvPr/>
          </p:nvSpPr>
          <p:spPr>
            <a:xfrm>
              <a:off x="6965535" y="4350489"/>
              <a:ext cx="1912140" cy="369332"/>
            </a:xfrm>
            <a:prstGeom prst="rect">
              <a:avLst/>
            </a:prstGeom>
            <a:solidFill>
              <a:srgbClr val="BFCBC2"/>
            </a:solidFill>
            <a:ln>
              <a:solidFill>
                <a:srgbClr val="BFCBC2"/>
              </a:solidFill>
            </a:ln>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153" name="TextBox 152">
              <a:extLst>
                <a:ext uri="{FF2B5EF4-FFF2-40B4-BE49-F238E27FC236}">
                  <a16:creationId xmlns:a16="http://schemas.microsoft.com/office/drawing/2014/main" id="{5C19C8C7-4F84-48F7-84BD-DD030CAB9EE0}"/>
                </a:ext>
              </a:extLst>
            </p:cNvPr>
            <p:cNvSpPr txBox="1"/>
            <p:nvPr/>
          </p:nvSpPr>
          <p:spPr>
            <a:xfrm>
              <a:off x="4225992" y="4367995"/>
              <a:ext cx="843572" cy="369332"/>
            </a:xfrm>
            <a:prstGeom prst="rect">
              <a:avLst/>
            </a:prstGeom>
            <a:grp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154" name="TextBox 153">
              <a:extLst>
                <a:ext uri="{FF2B5EF4-FFF2-40B4-BE49-F238E27FC236}">
                  <a16:creationId xmlns:a16="http://schemas.microsoft.com/office/drawing/2014/main" id="{13815854-925A-4389-80A2-3E8142F1580C}"/>
                </a:ext>
              </a:extLst>
            </p:cNvPr>
            <p:cNvSpPr txBox="1"/>
            <p:nvPr/>
          </p:nvSpPr>
          <p:spPr>
            <a:xfrm>
              <a:off x="9948034" y="4367497"/>
              <a:ext cx="1912140" cy="369332"/>
            </a:xfrm>
            <a:prstGeom prst="rect">
              <a:avLst/>
            </a:prstGeom>
            <a:solidFill>
              <a:srgbClr val="CBE896"/>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sp>
          <p:nvSpPr>
            <p:cNvPr id="155" name="Rectangle: Rounded Corners 154">
              <a:extLst>
                <a:ext uri="{FF2B5EF4-FFF2-40B4-BE49-F238E27FC236}">
                  <a16:creationId xmlns:a16="http://schemas.microsoft.com/office/drawing/2014/main" id="{31B49E2D-8847-4B72-BCB6-F5BC5B291C2F}"/>
                </a:ext>
              </a:extLst>
            </p:cNvPr>
            <p:cNvSpPr/>
            <p:nvPr/>
          </p:nvSpPr>
          <p:spPr>
            <a:xfrm>
              <a:off x="6341132" y="2826075"/>
              <a:ext cx="2656164" cy="4052897"/>
            </a:xfrm>
            <a:prstGeom prst="roundRect">
              <a:avLst/>
            </a:prstGeom>
            <a:solidFill>
              <a:srgbClr val="BFCB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 name="Rectangle: Rounded Corners 155">
              <a:extLst>
                <a:ext uri="{FF2B5EF4-FFF2-40B4-BE49-F238E27FC236}">
                  <a16:creationId xmlns:a16="http://schemas.microsoft.com/office/drawing/2014/main" id="{25420B2C-495C-465E-9515-ED41690BEB4E}"/>
                </a:ext>
              </a:extLst>
            </p:cNvPr>
            <p:cNvSpPr/>
            <p:nvPr/>
          </p:nvSpPr>
          <p:spPr>
            <a:xfrm>
              <a:off x="9373618" y="2853319"/>
              <a:ext cx="2656164" cy="4052897"/>
            </a:xfrm>
            <a:prstGeom prst="roundRect">
              <a:avLst/>
            </a:prstGeom>
            <a:solidFill>
              <a:srgbClr val="CBE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TextBox 156">
              <a:extLst>
                <a:ext uri="{FF2B5EF4-FFF2-40B4-BE49-F238E27FC236}">
                  <a16:creationId xmlns:a16="http://schemas.microsoft.com/office/drawing/2014/main" id="{890EC027-9CE1-4D18-AF87-0671550E3672}"/>
                </a:ext>
              </a:extLst>
            </p:cNvPr>
            <p:cNvSpPr txBox="1"/>
            <p:nvPr/>
          </p:nvSpPr>
          <p:spPr>
            <a:xfrm>
              <a:off x="6965709" y="4350877"/>
              <a:ext cx="1912140" cy="369332"/>
            </a:xfrm>
            <a:prstGeom prst="rect">
              <a:avLst/>
            </a:prstGeom>
            <a:solidFill>
              <a:srgbClr val="BFCBC2"/>
            </a:solidFill>
            <a:ln>
              <a:solidFill>
                <a:srgbClr val="BFCBC2"/>
              </a:solidFill>
            </a:ln>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158" name="TextBox 157">
              <a:extLst>
                <a:ext uri="{FF2B5EF4-FFF2-40B4-BE49-F238E27FC236}">
                  <a16:creationId xmlns:a16="http://schemas.microsoft.com/office/drawing/2014/main" id="{7345D70C-2707-4C6C-8B23-854D2CA954EB}"/>
                </a:ext>
              </a:extLst>
            </p:cNvPr>
            <p:cNvSpPr txBox="1"/>
            <p:nvPr/>
          </p:nvSpPr>
          <p:spPr>
            <a:xfrm>
              <a:off x="9948208" y="4367885"/>
              <a:ext cx="1912140" cy="369332"/>
            </a:xfrm>
            <a:prstGeom prst="rect">
              <a:avLst/>
            </a:prstGeom>
            <a:solidFill>
              <a:srgbClr val="CBE896"/>
            </a:solidFill>
            <a:ln>
              <a:noFill/>
            </a:ln>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
        <p:nvSpPr>
          <p:cNvPr id="160" name="Rectangle: Rounded Corners 159">
            <a:extLst>
              <a:ext uri="{FF2B5EF4-FFF2-40B4-BE49-F238E27FC236}">
                <a16:creationId xmlns:a16="http://schemas.microsoft.com/office/drawing/2014/main" id="{79A5267F-DCD9-4CF9-B211-CEA190EB8AFF}"/>
              </a:ext>
            </a:extLst>
          </p:cNvPr>
          <p:cNvSpPr/>
          <p:nvPr/>
        </p:nvSpPr>
        <p:spPr>
          <a:xfrm>
            <a:off x="-625115" y="8125867"/>
            <a:ext cx="2656164" cy="4052897"/>
          </a:xfrm>
          <a:prstGeom prst="roundRect">
            <a:avLst/>
          </a:prstGeom>
          <a:solidFill>
            <a:srgbClr val="E3E9C2"/>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 name="TextBox 160">
            <a:extLst>
              <a:ext uri="{FF2B5EF4-FFF2-40B4-BE49-F238E27FC236}">
                <a16:creationId xmlns:a16="http://schemas.microsoft.com/office/drawing/2014/main" id="{EC3879F3-633C-4720-859F-D9642BB4B3DA}"/>
              </a:ext>
            </a:extLst>
          </p:cNvPr>
          <p:cNvSpPr txBox="1"/>
          <p:nvPr/>
        </p:nvSpPr>
        <p:spPr>
          <a:xfrm>
            <a:off x="-10720" y="978045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SYNOPSIS</a:t>
            </a:r>
            <a:endParaRPr lang="en-IN" dirty="0">
              <a:latin typeface="Poppins ExtraBold" panose="00000900000000000000" pitchFamily="2" charset="0"/>
              <a:cs typeface="Poppins ExtraBold" panose="00000900000000000000" pitchFamily="2" charset="0"/>
            </a:endParaRPr>
          </a:p>
        </p:txBody>
      </p:sp>
    </p:spTree>
    <p:extLst>
      <p:ext uri="{BB962C8B-B14F-4D97-AF65-F5344CB8AC3E}">
        <p14:creationId xmlns:p14="http://schemas.microsoft.com/office/powerpoint/2010/main" val="3691930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792</TotalTime>
  <Words>12374</Words>
  <Application>Microsoft Office PowerPoint</Application>
  <PresentationFormat>Widescreen</PresentationFormat>
  <Paragraphs>5728</Paragraphs>
  <Slides>72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72</vt:i4>
      </vt:variant>
    </vt:vector>
  </HeadingPairs>
  <TitlesOfParts>
    <vt:vector size="83" baseType="lpstr">
      <vt:lpstr>Arial</vt:lpstr>
      <vt:lpstr>Bahnschrift SemiBold Condensed</vt:lpstr>
      <vt:lpstr>Calibri</vt:lpstr>
      <vt:lpstr>Calibri Light</vt:lpstr>
      <vt:lpstr>Coolvetica Rg</vt:lpstr>
      <vt:lpstr>Poppins Black</vt:lpstr>
      <vt:lpstr>Poppins ExtraBold</vt:lpstr>
      <vt:lpstr>Poppins Medium</vt:lpstr>
      <vt:lpstr>Poppins SemiBold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Ashwin Kv</dc:creator>
  <cp:lastModifiedBy>Ashwin Kv</cp:lastModifiedBy>
  <cp:revision>47</cp:revision>
  <dcterms:created xsi:type="dcterms:W3CDTF">2023-05-10T15:37:17Z</dcterms:created>
  <dcterms:modified xsi:type="dcterms:W3CDTF">2023-05-14T21:26:33Z</dcterms:modified>
</cp:coreProperties>
</file>